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8288000" cx="10287000"/>
  <p:notesSz cx="6858000" cy="9144000"/>
  <p:embeddedFontLst>
    <p:embeddedFont>
      <p:font typeface="Open Sans"/>
      <p:regular r:id="rId7"/>
      <p:bold r:id="rId8"/>
      <p:italic r:id="rId9"/>
      <p:boldItalic r:id="rId1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5760">
          <p15:clr>
            <a:srgbClr val="747775"/>
          </p15:clr>
        </p15:guide>
        <p15:guide id="2" pos="324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5760" orient="horz"/>
        <p:guide pos="324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10" Type="http://schemas.openxmlformats.org/officeDocument/2006/relationships/font" Target="fonts/OpenSans-boldItalic.fntdata"/><Relationship Id="rId9" Type="http://schemas.openxmlformats.org/officeDocument/2006/relationships/font" Target="fonts/OpenSans-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OpenSans-regular.fntdata"/><Relationship Id="rId8" Type="http://schemas.openxmlformats.org/officeDocument/2006/relationships/font" Target="fonts/OpenSans-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464919" y="685800"/>
            <a:ext cx="19287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p:notes"/>
          <p:cNvSpPr/>
          <p:nvPr>
            <p:ph idx="2" type="sldImg"/>
          </p:nvPr>
        </p:nvSpPr>
        <p:spPr>
          <a:xfrm>
            <a:off x="2464919" y="685800"/>
            <a:ext cx="19287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8.png"/><Relationship Id="rId7" Type="http://schemas.openxmlformats.org/officeDocument/2006/relationships/image" Target="../media/image6.png"/><Relationship Id="rId8"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idx="12" type="sldNum"/>
          </p:nvPr>
        </p:nvSpPr>
        <p:spPr>
          <a:xfrm>
            <a:off x="9531515" y="16580326"/>
            <a:ext cx="617400" cy="1399500"/>
          </a:xfrm>
          <a:prstGeom prst="rect">
            <a:avLst/>
          </a:prstGeom>
        </p:spPr>
        <p:txBody>
          <a:bodyPr anchorCtr="0" anchor="ctr" bIns="176925" lIns="176925" spcFirstLastPara="1" rIns="176925" wrap="square" tIns="1769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11" name="Google Shape;11;p2"/>
          <p:cNvPicPr preferRelativeResize="0"/>
          <p:nvPr/>
        </p:nvPicPr>
        <p:blipFill>
          <a:blip r:embed="rId2">
            <a:alphaModFix/>
          </a:blip>
          <a:stretch>
            <a:fillRect/>
          </a:stretch>
        </p:blipFill>
        <p:spPr>
          <a:xfrm>
            <a:off x="6039475" y="378150"/>
            <a:ext cx="939600" cy="939600"/>
          </a:xfrm>
          <a:prstGeom prst="rect">
            <a:avLst/>
          </a:prstGeom>
          <a:noFill/>
          <a:ln>
            <a:noFill/>
          </a:ln>
        </p:spPr>
      </p:pic>
      <p:pic>
        <p:nvPicPr>
          <p:cNvPr id="12" name="Google Shape;12;p2"/>
          <p:cNvPicPr preferRelativeResize="0"/>
          <p:nvPr/>
        </p:nvPicPr>
        <p:blipFill>
          <a:blip r:embed="rId3">
            <a:alphaModFix/>
          </a:blip>
          <a:stretch>
            <a:fillRect/>
          </a:stretch>
        </p:blipFill>
        <p:spPr>
          <a:xfrm>
            <a:off x="7374875" y="239400"/>
            <a:ext cx="1217100" cy="1217100"/>
          </a:xfrm>
          <a:prstGeom prst="rect">
            <a:avLst/>
          </a:prstGeom>
          <a:noFill/>
          <a:ln>
            <a:noFill/>
          </a:ln>
        </p:spPr>
      </p:pic>
      <p:pic>
        <p:nvPicPr>
          <p:cNvPr id="13" name="Google Shape;13;p2"/>
          <p:cNvPicPr preferRelativeResize="0"/>
          <p:nvPr/>
        </p:nvPicPr>
        <p:blipFill>
          <a:blip r:embed="rId4">
            <a:alphaModFix/>
          </a:blip>
          <a:stretch>
            <a:fillRect/>
          </a:stretch>
        </p:blipFill>
        <p:spPr>
          <a:xfrm>
            <a:off x="8972975" y="513688"/>
            <a:ext cx="668526" cy="668526"/>
          </a:xfrm>
          <a:prstGeom prst="rect">
            <a:avLst/>
          </a:prstGeom>
          <a:noFill/>
          <a:ln>
            <a:noFill/>
          </a:ln>
        </p:spPr>
      </p:pic>
      <p:sp>
        <p:nvSpPr>
          <p:cNvPr id="14" name="Google Shape;14;p2"/>
          <p:cNvSpPr txBox="1"/>
          <p:nvPr/>
        </p:nvSpPr>
        <p:spPr>
          <a:xfrm>
            <a:off x="2383075" y="2689300"/>
            <a:ext cx="2072100" cy="939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500">
                <a:solidFill>
                  <a:schemeClr val="lt1"/>
                </a:solidFill>
                <a:latin typeface="Open Sans"/>
                <a:ea typeface="Open Sans"/>
                <a:cs typeface="Open Sans"/>
                <a:sym typeface="Open Sans"/>
              </a:rPr>
              <a:t>posts</a:t>
            </a:r>
            <a:endParaRPr sz="2500">
              <a:solidFill>
                <a:schemeClr val="lt1"/>
              </a:solidFill>
              <a:latin typeface="Open Sans"/>
              <a:ea typeface="Open Sans"/>
              <a:cs typeface="Open Sans"/>
              <a:sym typeface="Open Sans"/>
            </a:endParaRPr>
          </a:p>
        </p:txBody>
      </p:sp>
      <p:sp>
        <p:nvSpPr>
          <p:cNvPr id="15" name="Google Shape;15;p2"/>
          <p:cNvSpPr txBox="1"/>
          <p:nvPr/>
        </p:nvSpPr>
        <p:spPr>
          <a:xfrm>
            <a:off x="4821475" y="2689300"/>
            <a:ext cx="2072100" cy="939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500">
                <a:solidFill>
                  <a:schemeClr val="lt1"/>
                </a:solidFill>
                <a:latin typeface="Open Sans"/>
                <a:ea typeface="Open Sans"/>
                <a:cs typeface="Open Sans"/>
                <a:sym typeface="Open Sans"/>
              </a:rPr>
              <a:t>followers</a:t>
            </a:r>
            <a:endParaRPr sz="2500">
              <a:solidFill>
                <a:schemeClr val="lt1"/>
              </a:solidFill>
              <a:latin typeface="Open Sans"/>
              <a:ea typeface="Open Sans"/>
              <a:cs typeface="Open Sans"/>
              <a:sym typeface="Open Sans"/>
            </a:endParaRPr>
          </a:p>
        </p:txBody>
      </p:sp>
      <p:sp>
        <p:nvSpPr>
          <p:cNvPr id="16" name="Google Shape;16;p2"/>
          <p:cNvSpPr txBox="1"/>
          <p:nvPr/>
        </p:nvSpPr>
        <p:spPr>
          <a:xfrm>
            <a:off x="7259875" y="2689300"/>
            <a:ext cx="2072100" cy="939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500">
                <a:solidFill>
                  <a:schemeClr val="lt1"/>
                </a:solidFill>
                <a:latin typeface="Open Sans"/>
                <a:ea typeface="Open Sans"/>
                <a:cs typeface="Open Sans"/>
                <a:sym typeface="Open Sans"/>
              </a:rPr>
              <a:t>following</a:t>
            </a:r>
            <a:endParaRPr sz="2500">
              <a:solidFill>
                <a:schemeClr val="lt1"/>
              </a:solidFill>
              <a:latin typeface="Open Sans"/>
              <a:ea typeface="Open Sans"/>
              <a:cs typeface="Open Sans"/>
              <a:sym typeface="Open Sans"/>
            </a:endParaRPr>
          </a:p>
        </p:txBody>
      </p:sp>
      <p:pic>
        <p:nvPicPr>
          <p:cNvPr id="17" name="Google Shape;17;p2"/>
          <p:cNvPicPr preferRelativeResize="0"/>
          <p:nvPr/>
        </p:nvPicPr>
        <p:blipFill>
          <a:blip r:embed="rId5">
            <a:alphaModFix/>
          </a:blip>
          <a:stretch>
            <a:fillRect/>
          </a:stretch>
        </p:blipFill>
        <p:spPr>
          <a:xfrm>
            <a:off x="506575" y="6085900"/>
            <a:ext cx="541026" cy="541026"/>
          </a:xfrm>
          <a:prstGeom prst="rect">
            <a:avLst/>
          </a:prstGeom>
          <a:noFill/>
          <a:ln>
            <a:noFill/>
          </a:ln>
        </p:spPr>
      </p:pic>
      <p:sp>
        <p:nvSpPr>
          <p:cNvPr id="18" name="Google Shape;18;p2"/>
          <p:cNvSpPr/>
          <p:nvPr/>
        </p:nvSpPr>
        <p:spPr>
          <a:xfrm>
            <a:off x="544650" y="6855525"/>
            <a:ext cx="4473300" cy="668400"/>
          </a:xfrm>
          <a:prstGeom prst="roundRect">
            <a:avLst>
              <a:gd fmla="val 16667" name="adj"/>
            </a:avLst>
          </a:prstGeom>
          <a:solidFill>
            <a:srgbClr val="43434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100">
                <a:solidFill>
                  <a:schemeClr val="lt1"/>
                </a:solidFill>
                <a:latin typeface="Open Sans"/>
                <a:ea typeface="Open Sans"/>
                <a:cs typeface="Open Sans"/>
                <a:sym typeface="Open Sans"/>
              </a:rPr>
              <a:t>Edit profile</a:t>
            </a:r>
            <a:endParaRPr sz="2100">
              <a:solidFill>
                <a:schemeClr val="lt1"/>
              </a:solidFill>
              <a:latin typeface="Open Sans"/>
              <a:ea typeface="Open Sans"/>
              <a:cs typeface="Open Sans"/>
              <a:sym typeface="Open Sans"/>
            </a:endParaRPr>
          </a:p>
        </p:txBody>
      </p:sp>
      <p:sp>
        <p:nvSpPr>
          <p:cNvPr id="19" name="Google Shape;19;p2"/>
          <p:cNvSpPr/>
          <p:nvPr/>
        </p:nvSpPr>
        <p:spPr>
          <a:xfrm>
            <a:off x="5269050" y="6855525"/>
            <a:ext cx="4473300" cy="668400"/>
          </a:xfrm>
          <a:prstGeom prst="roundRect">
            <a:avLst>
              <a:gd fmla="val 16667" name="adj"/>
            </a:avLst>
          </a:prstGeom>
          <a:solidFill>
            <a:srgbClr val="43434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100">
                <a:solidFill>
                  <a:schemeClr val="lt1"/>
                </a:solidFill>
              </a:rPr>
              <a:t>Share profile</a:t>
            </a:r>
            <a:endParaRPr sz="2100">
              <a:solidFill>
                <a:schemeClr val="lt1"/>
              </a:solidFill>
            </a:endParaRPr>
          </a:p>
        </p:txBody>
      </p:sp>
      <p:pic>
        <p:nvPicPr>
          <p:cNvPr id="20" name="Google Shape;20;p2"/>
          <p:cNvPicPr preferRelativeResize="0"/>
          <p:nvPr/>
        </p:nvPicPr>
        <p:blipFill>
          <a:blip r:embed="rId6">
            <a:alphaModFix/>
          </a:blip>
          <a:stretch>
            <a:fillRect/>
          </a:stretch>
        </p:blipFill>
        <p:spPr>
          <a:xfrm>
            <a:off x="1411825" y="7762300"/>
            <a:ext cx="939600" cy="939600"/>
          </a:xfrm>
          <a:prstGeom prst="rect">
            <a:avLst/>
          </a:prstGeom>
          <a:noFill/>
          <a:ln>
            <a:noFill/>
          </a:ln>
        </p:spPr>
      </p:pic>
      <p:pic>
        <p:nvPicPr>
          <p:cNvPr id="21" name="Google Shape;21;p2"/>
          <p:cNvPicPr preferRelativeResize="0"/>
          <p:nvPr/>
        </p:nvPicPr>
        <p:blipFill>
          <a:blip r:embed="rId7">
            <a:alphaModFix/>
          </a:blip>
          <a:stretch>
            <a:fillRect/>
          </a:stretch>
        </p:blipFill>
        <p:spPr>
          <a:xfrm>
            <a:off x="4673700" y="7760150"/>
            <a:ext cx="939600" cy="939600"/>
          </a:xfrm>
          <a:prstGeom prst="rect">
            <a:avLst/>
          </a:prstGeom>
          <a:noFill/>
          <a:ln>
            <a:noFill/>
          </a:ln>
        </p:spPr>
      </p:pic>
      <p:pic>
        <p:nvPicPr>
          <p:cNvPr id="22" name="Google Shape;22;p2"/>
          <p:cNvPicPr preferRelativeResize="0"/>
          <p:nvPr/>
        </p:nvPicPr>
        <p:blipFill>
          <a:blip r:embed="rId8">
            <a:alphaModFix/>
          </a:blip>
          <a:stretch>
            <a:fillRect/>
          </a:stretch>
        </p:blipFill>
        <p:spPr>
          <a:xfrm>
            <a:off x="7935576" y="7760151"/>
            <a:ext cx="939600" cy="939600"/>
          </a:xfrm>
          <a:prstGeom prst="rect">
            <a:avLst/>
          </a:prstGeom>
          <a:noFill/>
          <a:ln>
            <a:noFill/>
          </a:ln>
        </p:spPr>
      </p:pic>
      <p:cxnSp>
        <p:nvCxnSpPr>
          <p:cNvPr id="23" name="Google Shape;23;p2"/>
          <p:cNvCxnSpPr/>
          <p:nvPr/>
        </p:nvCxnSpPr>
        <p:spPr>
          <a:xfrm>
            <a:off x="1470475" y="8666350"/>
            <a:ext cx="822300" cy="0"/>
          </a:xfrm>
          <a:prstGeom prst="straightConnector1">
            <a:avLst/>
          </a:prstGeom>
          <a:noFill/>
          <a:ln cap="flat" cmpd="sng" w="38100">
            <a:solidFill>
              <a:schemeClr val="lt1"/>
            </a:solidFill>
            <a:prstDash val="solid"/>
            <a:round/>
            <a:headEnd len="med" w="med" type="none"/>
            <a:tailEnd len="med" w="med" type="none"/>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4" name="Shape 24"/>
        <p:cNvGrpSpPr/>
        <p:nvPr/>
      </p:nvGrpSpPr>
      <p:grpSpPr>
        <a:xfrm>
          <a:off x="0" y="0"/>
          <a:ext cx="0" cy="0"/>
          <a:chOff x="0" y="0"/>
          <a:chExt cx="0" cy="0"/>
        </a:xfrm>
      </p:grpSpPr>
      <p:sp>
        <p:nvSpPr>
          <p:cNvPr id="25" name="Google Shape;25;p3"/>
          <p:cNvSpPr txBox="1"/>
          <p:nvPr>
            <p:ph type="title"/>
          </p:nvPr>
        </p:nvSpPr>
        <p:spPr>
          <a:xfrm>
            <a:off x="350663" y="7647467"/>
            <a:ext cx="9585600" cy="2993100"/>
          </a:xfrm>
          <a:prstGeom prst="rect">
            <a:avLst/>
          </a:prstGeom>
        </p:spPr>
        <p:txBody>
          <a:bodyPr anchorCtr="0" anchor="ctr" bIns="176925" lIns="176925" spcFirstLastPara="1" rIns="176925" wrap="square" tIns="176925">
            <a:normAutofit/>
          </a:bodyPr>
          <a:lstStyle>
            <a:lvl1pPr lvl="0" algn="ctr">
              <a:spcBef>
                <a:spcPts val="0"/>
              </a:spcBef>
              <a:spcAft>
                <a:spcPts val="0"/>
              </a:spcAft>
              <a:buSzPts val="7000"/>
              <a:buNone/>
              <a:defRPr sz="7000"/>
            </a:lvl1pPr>
            <a:lvl2pPr lvl="1" algn="ctr">
              <a:spcBef>
                <a:spcPts val="0"/>
              </a:spcBef>
              <a:spcAft>
                <a:spcPts val="0"/>
              </a:spcAft>
              <a:buSzPts val="7000"/>
              <a:buNone/>
              <a:defRPr sz="7000"/>
            </a:lvl2pPr>
            <a:lvl3pPr lvl="2" algn="ctr">
              <a:spcBef>
                <a:spcPts val="0"/>
              </a:spcBef>
              <a:spcAft>
                <a:spcPts val="0"/>
              </a:spcAft>
              <a:buSzPts val="7000"/>
              <a:buNone/>
              <a:defRPr sz="7000"/>
            </a:lvl3pPr>
            <a:lvl4pPr lvl="3" algn="ctr">
              <a:spcBef>
                <a:spcPts val="0"/>
              </a:spcBef>
              <a:spcAft>
                <a:spcPts val="0"/>
              </a:spcAft>
              <a:buSzPts val="7000"/>
              <a:buNone/>
              <a:defRPr sz="7000"/>
            </a:lvl4pPr>
            <a:lvl5pPr lvl="4" algn="ctr">
              <a:spcBef>
                <a:spcPts val="0"/>
              </a:spcBef>
              <a:spcAft>
                <a:spcPts val="0"/>
              </a:spcAft>
              <a:buSzPts val="7000"/>
              <a:buNone/>
              <a:defRPr sz="7000"/>
            </a:lvl5pPr>
            <a:lvl6pPr lvl="5" algn="ctr">
              <a:spcBef>
                <a:spcPts val="0"/>
              </a:spcBef>
              <a:spcAft>
                <a:spcPts val="0"/>
              </a:spcAft>
              <a:buSzPts val="7000"/>
              <a:buNone/>
              <a:defRPr sz="7000"/>
            </a:lvl6pPr>
            <a:lvl7pPr lvl="6" algn="ctr">
              <a:spcBef>
                <a:spcPts val="0"/>
              </a:spcBef>
              <a:spcAft>
                <a:spcPts val="0"/>
              </a:spcAft>
              <a:buSzPts val="7000"/>
              <a:buNone/>
              <a:defRPr sz="7000"/>
            </a:lvl7pPr>
            <a:lvl8pPr lvl="7" algn="ctr">
              <a:spcBef>
                <a:spcPts val="0"/>
              </a:spcBef>
              <a:spcAft>
                <a:spcPts val="0"/>
              </a:spcAft>
              <a:buSzPts val="7000"/>
              <a:buNone/>
              <a:defRPr sz="7000"/>
            </a:lvl8pPr>
            <a:lvl9pPr lvl="8" algn="ctr">
              <a:spcBef>
                <a:spcPts val="0"/>
              </a:spcBef>
              <a:spcAft>
                <a:spcPts val="0"/>
              </a:spcAft>
              <a:buSzPts val="7000"/>
              <a:buNone/>
              <a:defRPr sz="7000"/>
            </a:lvl9pPr>
          </a:lstStyle>
          <a:p/>
        </p:txBody>
      </p:sp>
      <p:sp>
        <p:nvSpPr>
          <p:cNvPr id="26" name="Google Shape;26;p3"/>
          <p:cNvSpPr txBox="1"/>
          <p:nvPr>
            <p:ph idx="12" type="sldNum"/>
          </p:nvPr>
        </p:nvSpPr>
        <p:spPr>
          <a:xfrm>
            <a:off x="9531515" y="16580326"/>
            <a:ext cx="617400" cy="1399500"/>
          </a:xfrm>
          <a:prstGeom prst="rect">
            <a:avLst/>
          </a:prstGeom>
        </p:spPr>
        <p:txBody>
          <a:bodyPr anchorCtr="0" anchor="ctr" bIns="176925" lIns="176925" spcFirstLastPara="1" rIns="176925" wrap="square" tIns="1769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7" name="Shape 27"/>
        <p:cNvGrpSpPr/>
        <p:nvPr/>
      </p:nvGrpSpPr>
      <p:grpSpPr>
        <a:xfrm>
          <a:off x="0" y="0"/>
          <a:ext cx="0" cy="0"/>
          <a:chOff x="0" y="0"/>
          <a:chExt cx="0" cy="0"/>
        </a:xfrm>
      </p:grpSpPr>
      <p:sp>
        <p:nvSpPr>
          <p:cNvPr id="28" name="Google Shape;28;p4"/>
          <p:cNvSpPr txBox="1"/>
          <p:nvPr>
            <p:ph type="title"/>
          </p:nvPr>
        </p:nvSpPr>
        <p:spPr>
          <a:xfrm>
            <a:off x="350663" y="1582311"/>
            <a:ext cx="9585600" cy="2036400"/>
          </a:xfrm>
          <a:prstGeom prst="rect">
            <a:avLst/>
          </a:prstGeom>
        </p:spPr>
        <p:txBody>
          <a:bodyPr anchorCtr="0" anchor="t" bIns="176925" lIns="176925" spcFirstLastPara="1" rIns="176925" wrap="square" tIns="176925">
            <a:normAutofit/>
          </a:bodyPr>
          <a:lstStyle>
            <a:lvl1pPr lvl="0">
              <a:spcBef>
                <a:spcPts val="0"/>
              </a:spcBef>
              <a:spcAft>
                <a:spcPts val="0"/>
              </a:spcAft>
              <a:buSzPts val="5400"/>
              <a:buNone/>
              <a:defRPr/>
            </a:lvl1pPr>
            <a:lvl2pPr lvl="1">
              <a:spcBef>
                <a:spcPts val="0"/>
              </a:spcBef>
              <a:spcAft>
                <a:spcPts val="0"/>
              </a:spcAft>
              <a:buSzPts val="5400"/>
              <a:buNone/>
              <a:defRPr/>
            </a:lvl2pPr>
            <a:lvl3pPr lvl="2">
              <a:spcBef>
                <a:spcPts val="0"/>
              </a:spcBef>
              <a:spcAft>
                <a:spcPts val="0"/>
              </a:spcAft>
              <a:buSzPts val="5400"/>
              <a:buNone/>
              <a:defRPr/>
            </a:lvl3pPr>
            <a:lvl4pPr lvl="3">
              <a:spcBef>
                <a:spcPts val="0"/>
              </a:spcBef>
              <a:spcAft>
                <a:spcPts val="0"/>
              </a:spcAft>
              <a:buSzPts val="5400"/>
              <a:buNone/>
              <a:defRPr/>
            </a:lvl4pPr>
            <a:lvl5pPr lvl="4">
              <a:spcBef>
                <a:spcPts val="0"/>
              </a:spcBef>
              <a:spcAft>
                <a:spcPts val="0"/>
              </a:spcAft>
              <a:buSzPts val="5400"/>
              <a:buNone/>
              <a:defRPr/>
            </a:lvl5pPr>
            <a:lvl6pPr lvl="5">
              <a:spcBef>
                <a:spcPts val="0"/>
              </a:spcBef>
              <a:spcAft>
                <a:spcPts val="0"/>
              </a:spcAft>
              <a:buSzPts val="5400"/>
              <a:buNone/>
              <a:defRPr/>
            </a:lvl6pPr>
            <a:lvl7pPr lvl="6">
              <a:spcBef>
                <a:spcPts val="0"/>
              </a:spcBef>
              <a:spcAft>
                <a:spcPts val="0"/>
              </a:spcAft>
              <a:buSzPts val="5400"/>
              <a:buNone/>
              <a:defRPr/>
            </a:lvl7pPr>
            <a:lvl8pPr lvl="7">
              <a:spcBef>
                <a:spcPts val="0"/>
              </a:spcBef>
              <a:spcAft>
                <a:spcPts val="0"/>
              </a:spcAft>
              <a:buSzPts val="5400"/>
              <a:buNone/>
              <a:defRPr/>
            </a:lvl8pPr>
            <a:lvl9pPr lvl="8">
              <a:spcBef>
                <a:spcPts val="0"/>
              </a:spcBef>
              <a:spcAft>
                <a:spcPts val="0"/>
              </a:spcAft>
              <a:buSzPts val="5400"/>
              <a:buNone/>
              <a:defRPr/>
            </a:lvl9pPr>
          </a:lstStyle>
          <a:p/>
        </p:txBody>
      </p:sp>
      <p:sp>
        <p:nvSpPr>
          <p:cNvPr id="29" name="Google Shape;29;p4"/>
          <p:cNvSpPr txBox="1"/>
          <p:nvPr>
            <p:ph idx="1" type="body"/>
          </p:nvPr>
        </p:nvSpPr>
        <p:spPr>
          <a:xfrm>
            <a:off x="350663" y="4097689"/>
            <a:ext cx="9585600" cy="12147300"/>
          </a:xfrm>
          <a:prstGeom prst="rect">
            <a:avLst/>
          </a:prstGeom>
        </p:spPr>
        <p:txBody>
          <a:bodyPr anchorCtr="0" anchor="t" bIns="176925" lIns="176925" spcFirstLastPara="1" rIns="176925" wrap="square" tIns="176925">
            <a:normAutofit/>
          </a:bodyPr>
          <a:lstStyle>
            <a:lvl1pPr indent="-450850" lvl="0" marL="457200">
              <a:spcBef>
                <a:spcPts val="0"/>
              </a:spcBef>
              <a:spcAft>
                <a:spcPts val="0"/>
              </a:spcAft>
              <a:buSzPts val="3500"/>
              <a:buChar char="●"/>
              <a:defRPr/>
            </a:lvl1pPr>
            <a:lvl2pPr indent="-400050" lvl="1" marL="914400">
              <a:spcBef>
                <a:spcPts val="0"/>
              </a:spcBef>
              <a:spcAft>
                <a:spcPts val="0"/>
              </a:spcAft>
              <a:buSzPts val="2700"/>
              <a:buChar char="○"/>
              <a:defRPr/>
            </a:lvl2pPr>
            <a:lvl3pPr indent="-400050" lvl="2" marL="1371600">
              <a:spcBef>
                <a:spcPts val="0"/>
              </a:spcBef>
              <a:spcAft>
                <a:spcPts val="0"/>
              </a:spcAft>
              <a:buSzPts val="2700"/>
              <a:buChar char="■"/>
              <a:defRPr/>
            </a:lvl3pPr>
            <a:lvl4pPr indent="-400050" lvl="3" marL="1828800">
              <a:spcBef>
                <a:spcPts val="0"/>
              </a:spcBef>
              <a:spcAft>
                <a:spcPts val="0"/>
              </a:spcAft>
              <a:buSzPts val="2700"/>
              <a:buChar char="●"/>
              <a:defRPr/>
            </a:lvl4pPr>
            <a:lvl5pPr indent="-400050" lvl="4" marL="2286000">
              <a:spcBef>
                <a:spcPts val="0"/>
              </a:spcBef>
              <a:spcAft>
                <a:spcPts val="0"/>
              </a:spcAft>
              <a:buSzPts val="2700"/>
              <a:buChar char="○"/>
              <a:defRPr/>
            </a:lvl5pPr>
            <a:lvl6pPr indent="-400050" lvl="5" marL="2743200">
              <a:spcBef>
                <a:spcPts val="0"/>
              </a:spcBef>
              <a:spcAft>
                <a:spcPts val="0"/>
              </a:spcAft>
              <a:buSzPts val="2700"/>
              <a:buChar char="■"/>
              <a:defRPr/>
            </a:lvl6pPr>
            <a:lvl7pPr indent="-400050" lvl="6" marL="3200400">
              <a:spcBef>
                <a:spcPts val="0"/>
              </a:spcBef>
              <a:spcAft>
                <a:spcPts val="0"/>
              </a:spcAft>
              <a:buSzPts val="2700"/>
              <a:buChar char="●"/>
              <a:defRPr/>
            </a:lvl7pPr>
            <a:lvl8pPr indent="-400050" lvl="7" marL="3657600">
              <a:spcBef>
                <a:spcPts val="0"/>
              </a:spcBef>
              <a:spcAft>
                <a:spcPts val="0"/>
              </a:spcAft>
              <a:buSzPts val="2700"/>
              <a:buChar char="○"/>
              <a:defRPr/>
            </a:lvl8pPr>
            <a:lvl9pPr indent="-400050" lvl="8" marL="4114800">
              <a:spcBef>
                <a:spcPts val="0"/>
              </a:spcBef>
              <a:spcAft>
                <a:spcPts val="0"/>
              </a:spcAft>
              <a:buSzPts val="2700"/>
              <a:buChar char="■"/>
              <a:defRPr/>
            </a:lvl9pPr>
          </a:lstStyle>
          <a:p/>
        </p:txBody>
      </p:sp>
      <p:sp>
        <p:nvSpPr>
          <p:cNvPr id="30" name="Google Shape;30;p4"/>
          <p:cNvSpPr txBox="1"/>
          <p:nvPr>
            <p:ph idx="12" type="sldNum"/>
          </p:nvPr>
        </p:nvSpPr>
        <p:spPr>
          <a:xfrm>
            <a:off x="9531515" y="16580326"/>
            <a:ext cx="617400" cy="1399500"/>
          </a:xfrm>
          <a:prstGeom prst="rect">
            <a:avLst/>
          </a:prstGeom>
        </p:spPr>
        <p:txBody>
          <a:bodyPr anchorCtr="0" anchor="ctr" bIns="176925" lIns="176925" spcFirstLastPara="1" rIns="176925" wrap="square" tIns="1769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1" name="Shape 31"/>
        <p:cNvGrpSpPr/>
        <p:nvPr/>
      </p:nvGrpSpPr>
      <p:grpSpPr>
        <a:xfrm>
          <a:off x="0" y="0"/>
          <a:ext cx="0" cy="0"/>
          <a:chOff x="0" y="0"/>
          <a:chExt cx="0" cy="0"/>
        </a:xfrm>
      </p:grpSpPr>
      <p:sp>
        <p:nvSpPr>
          <p:cNvPr id="32" name="Google Shape;32;p5"/>
          <p:cNvSpPr txBox="1"/>
          <p:nvPr>
            <p:ph type="title"/>
          </p:nvPr>
        </p:nvSpPr>
        <p:spPr>
          <a:xfrm>
            <a:off x="350663" y="1582311"/>
            <a:ext cx="9585600" cy="2036400"/>
          </a:xfrm>
          <a:prstGeom prst="rect">
            <a:avLst/>
          </a:prstGeom>
        </p:spPr>
        <p:txBody>
          <a:bodyPr anchorCtr="0" anchor="t" bIns="176925" lIns="176925" spcFirstLastPara="1" rIns="176925" wrap="square" tIns="176925">
            <a:normAutofit/>
          </a:bodyPr>
          <a:lstStyle>
            <a:lvl1pPr lvl="0">
              <a:spcBef>
                <a:spcPts val="0"/>
              </a:spcBef>
              <a:spcAft>
                <a:spcPts val="0"/>
              </a:spcAft>
              <a:buSzPts val="5400"/>
              <a:buNone/>
              <a:defRPr/>
            </a:lvl1pPr>
            <a:lvl2pPr lvl="1">
              <a:spcBef>
                <a:spcPts val="0"/>
              </a:spcBef>
              <a:spcAft>
                <a:spcPts val="0"/>
              </a:spcAft>
              <a:buSzPts val="5400"/>
              <a:buNone/>
              <a:defRPr/>
            </a:lvl2pPr>
            <a:lvl3pPr lvl="2">
              <a:spcBef>
                <a:spcPts val="0"/>
              </a:spcBef>
              <a:spcAft>
                <a:spcPts val="0"/>
              </a:spcAft>
              <a:buSzPts val="5400"/>
              <a:buNone/>
              <a:defRPr/>
            </a:lvl3pPr>
            <a:lvl4pPr lvl="3">
              <a:spcBef>
                <a:spcPts val="0"/>
              </a:spcBef>
              <a:spcAft>
                <a:spcPts val="0"/>
              </a:spcAft>
              <a:buSzPts val="5400"/>
              <a:buNone/>
              <a:defRPr/>
            </a:lvl4pPr>
            <a:lvl5pPr lvl="4">
              <a:spcBef>
                <a:spcPts val="0"/>
              </a:spcBef>
              <a:spcAft>
                <a:spcPts val="0"/>
              </a:spcAft>
              <a:buSzPts val="5400"/>
              <a:buNone/>
              <a:defRPr/>
            </a:lvl5pPr>
            <a:lvl6pPr lvl="5">
              <a:spcBef>
                <a:spcPts val="0"/>
              </a:spcBef>
              <a:spcAft>
                <a:spcPts val="0"/>
              </a:spcAft>
              <a:buSzPts val="5400"/>
              <a:buNone/>
              <a:defRPr/>
            </a:lvl6pPr>
            <a:lvl7pPr lvl="6">
              <a:spcBef>
                <a:spcPts val="0"/>
              </a:spcBef>
              <a:spcAft>
                <a:spcPts val="0"/>
              </a:spcAft>
              <a:buSzPts val="5400"/>
              <a:buNone/>
              <a:defRPr/>
            </a:lvl7pPr>
            <a:lvl8pPr lvl="7">
              <a:spcBef>
                <a:spcPts val="0"/>
              </a:spcBef>
              <a:spcAft>
                <a:spcPts val="0"/>
              </a:spcAft>
              <a:buSzPts val="5400"/>
              <a:buNone/>
              <a:defRPr/>
            </a:lvl8pPr>
            <a:lvl9pPr lvl="8">
              <a:spcBef>
                <a:spcPts val="0"/>
              </a:spcBef>
              <a:spcAft>
                <a:spcPts val="0"/>
              </a:spcAft>
              <a:buSzPts val="5400"/>
              <a:buNone/>
              <a:defRPr/>
            </a:lvl9pPr>
          </a:lstStyle>
          <a:p/>
        </p:txBody>
      </p:sp>
      <p:sp>
        <p:nvSpPr>
          <p:cNvPr id="33" name="Google Shape;33;p5"/>
          <p:cNvSpPr txBox="1"/>
          <p:nvPr>
            <p:ph idx="1" type="body"/>
          </p:nvPr>
        </p:nvSpPr>
        <p:spPr>
          <a:xfrm>
            <a:off x="350663" y="4097689"/>
            <a:ext cx="4500000" cy="12147300"/>
          </a:xfrm>
          <a:prstGeom prst="rect">
            <a:avLst/>
          </a:prstGeom>
        </p:spPr>
        <p:txBody>
          <a:bodyPr anchorCtr="0" anchor="t" bIns="176925" lIns="176925" spcFirstLastPara="1" rIns="176925" wrap="square" tIns="176925">
            <a:normAutofit/>
          </a:bodyPr>
          <a:lstStyle>
            <a:lvl1pPr indent="-400050" lvl="0" marL="457200">
              <a:spcBef>
                <a:spcPts val="0"/>
              </a:spcBef>
              <a:spcAft>
                <a:spcPts val="0"/>
              </a:spcAft>
              <a:buSzPts val="2700"/>
              <a:buChar char="●"/>
              <a:defRPr sz="2700"/>
            </a:lvl1pPr>
            <a:lvl2pPr indent="-374650" lvl="1" marL="914400">
              <a:spcBef>
                <a:spcPts val="0"/>
              </a:spcBef>
              <a:spcAft>
                <a:spcPts val="0"/>
              </a:spcAft>
              <a:buSzPts val="2300"/>
              <a:buChar char="○"/>
              <a:defRPr sz="2300"/>
            </a:lvl2pPr>
            <a:lvl3pPr indent="-374650" lvl="2" marL="1371600">
              <a:spcBef>
                <a:spcPts val="0"/>
              </a:spcBef>
              <a:spcAft>
                <a:spcPts val="0"/>
              </a:spcAft>
              <a:buSzPts val="2300"/>
              <a:buChar char="■"/>
              <a:defRPr sz="2300"/>
            </a:lvl3pPr>
            <a:lvl4pPr indent="-374650" lvl="3" marL="1828800">
              <a:spcBef>
                <a:spcPts val="0"/>
              </a:spcBef>
              <a:spcAft>
                <a:spcPts val="0"/>
              </a:spcAft>
              <a:buSzPts val="2300"/>
              <a:buChar char="●"/>
              <a:defRPr sz="2300"/>
            </a:lvl4pPr>
            <a:lvl5pPr indent="-374650" lvl="4" marL="2286000">
              <a:spcBef>
                <a:spcPts val="0"/>
              </a:spcBef>
              <a:spcAft>
                <a:spcPts val="0"/>
              </a:spcAft>
              <a:buSzPts val="2300"/>
              <a:buChar char="○"/>
              <a:defRPr sz="2300"/>
            </a:lvl5pPr>
            <a:lvl6pPr indent="-374650" lvl="5" marL="2743200">
              <a:spcBef>
                <a:spcPts val="0"/>
              </a:spcBef>
              <a:spcAft>
                <a:spcPts val="0"/>
              </a:spcAft>
              <a:buSzPts val="2300"/>
              <a:buChar char="■"/>
              <a:defRPr sz="2300"/>
            </a:lvl6pPr>
            <a:lvl7pPr indent="-374650" lvl="6" marL="3200400">
              <a:spcBef>
                <a:spcPts val="0"/>
              </a:spcBef>
              <a:spcAft>
                <a:spcPts val="0"/>
              </a:spcAft>
              <a:buSzPts val="2300"/>
              <a:buChar char="●"/>
              <a:defRPr sz="2300"/>
            </a:lvl7pPr>
            <a:lvl8pPr indent="-374650" lvl="7" marL="3657600">
              <a:spcBef>
                <a:spcPts val="0"/>
              </a:spcBef>
              <a:spcAft>
                <a:spcPts val="0"/>
              </a:spcAft>
              <a:buSzPts val="2300"/>
              <a:buChar char="○"/>
              <a:defRPr sz="2300"/>
            </a:lvl8pPr>
            <a:lvl9pPr indent="-374650" lvl="8" marL="4114800">
              <a:spcBef>
                <a:spcPts val="0"/>
              </a:spcBef>
              <a:spcAft>
                <a:spcPts val="0"/>
              </a:spcAft>
              <a:buSzPts val="2300"/>
              <a:buChar char="■"/>
              <a:defRPr sz="2300"/>
            </a:lvl9pPr>
          </a:lstStyle>
          <a:p/>
        </p:txBody>
      </p:sp>
      <p:sp>
        <p:nvSpPr>
          <p:cNvPr id="34" name="Google Shape;34;p5"/>
          <p:cNvSpPr txBox="1"/>
          <p:nvPr>
            <p:ph idx="2" type="body"/>
          </p:nvPr>
        </p:nvSpPr>
        <p:spPr>
          <a:xfrm>
            <a:off x="5436450" y="4097689"/>
            <a:ext cx="4500000" cy="12147300"/>
          </a:xfrm>
          <a:prstGeom prst="rect">
            <a:avLst/>
          </a:prstGeom>
        </p:spPr>
        <p:txBody>
          <a:bodyPr anchorCtr="0" anchor="t" bIns="176925" lIns="176925" spcFirstLastPara="1" rIns="176925" wrap="square" tIns="176925">
            <a:normAutofit/>
          </a:bodyPr>
          <a:lstStyle>
            <a:lvl1pPr indent="-400050" lvl="0" marL="457200">
              <a:spcBef>
                <a:spcPts val="0"/>
              </a:spcBef>
              <a:spcAft>
                <a:spcPts val="0"/>
              </a:spcAft>
              <a:buSzPts val="2700"/>
              <a:buChar char="●"/>
              <a:defRPr sz="2700"/>
            </a:lvl1pPr>
            <a:lvl2pPr indent="-374650" lvl="1" marL="914400">
              <a:spcBef>
                <a:spcPts val="0"/>
              </a:spcBef>
              <a:spcAft>
                <a:spcPts val="0"/>
              </a:spcAft>
              <a:buSzPts val="2300"/>
              <a:buChar char="○"/>
              <a:defRPr sz="2300"/>
            </a:lvl2pPr>
            <a:lvl3pPr indent="-374650" lvl="2" marL="1371600">
              <a:spcBef>
                <a:spcPts val="0"/>
              </a:spcBef>
              <a:spcAft>
                <a:spcPts val="0"/>
              </a:spcAft>
              <a:buSzPts val="2300"/>
              <a:buChar char="■"/>
              <a:defRPr sz="2300"/>
            </a:lvl3pPr>
            <a:lvl4pPr indent="-374650" lvl="3" marL="1828800">
              <a:spcBef>
                <a:spcPts val="0"/>
              </a:spcBef>
              <a:spcAft>
                <a:spcPts val="0"/>
              </a:spcAft>
              <a:buSzPts val="2300"/>
              <a:buChar char="●"/>
              <a:defRPr sz="2300"/>
            </a:lvl4pPr>
            <a:lvl5pPr indent="-374650" lvl="4" marL="2286000">
              <a:spcBef>
                <a:spcPts val="0"/>
              </a:spcBef>
              <a:spcAft>
                <a:spcPts val="0"/>
              </a:spcAft>
              <a:buSzPts val="2300"/>
              <a:buChar char="○"/>
              <a:defRPr sz="2300"/>
            </a:lvl5pPr>
            <a:lvl6pPr indent="-374650" lvl="5" marL="2743200">
              <a:spcBef>
                <a:spcPts val="0"/>
              </a:spcBef>
              <a:spcAft>
                <a:spcPts val="0"/>
              </a:spcAft>
              <a:buSzPts val="2300"/>
              <a:buChar char="■"/>
              <a:defRPr sz="2300"/>
            </a:lvl6pPr>
            <a:lvl7pPr indent="-374650" lvl="6" marL="3200400">
              <a:spcBef>
                <a:spcPts val="0"/>
              </a:spcBef>
              <a:spcAft>
                <a:spcPts val="0"/>
              </a:spcAft>
              <a:buSzPts val="2300"/>
              <a:buChar char="●"/>
              <a:defRPr sz="2300"/>
            </a:lvl7pPr>
            <a:lvl8pPr indent="-374650" lvl="7" marL="3657600">
              <a:spcBef>
                <a:spcPts val="0"/>
              </a:spcBef>
              <a:spcAft>
                <a:spcPts val="0"/>
              </a:spcAft>
              <a:buSzPts val="2300"/>
              <a:buChar char="○"/>
              <a:defRPr sz="2300"/>
            </a:lvl8pPr>
            <a:lvl9pPr indent="-374650" lvl="8" marL="4114800">
              <a:spcBef>
                <a:spcPts val="0"/>
              </a:spcBef>
              <a:spcAft>
                <a:spcPts val="0"/>
              </a:spcAft>
              <a:buSzPts val="2300"/>
              <a:buChar char="■"/>
              <a:defRPr sz="2300"/>
            </a:lvl9pPr>
          </a:lstStyle>
          <a:p/>
        </p:txBody>
      </p:sp>
      <p:sp>
        <p:nvSpPr>
          <p:cNvPr id="35" name="Google Shape;35;p5"/>
          <p:cNvSpPr txBox="1"/>
          <p:nvPr>
            <p:ph idx="12" type="sldNum"/>
          </p:nvPr>
        </p:nvSpPr>
        <p:spPr>
          <a:xfrm>
            <a:off x="9531515" y="16580326"/>
            <a:ext cx="617400" cy="1399500"/>
          </a:xfrm>
          <a:prstGeom prst="rect">
            <a:avLst/>
          </a:prstGeom>
        </p:spPr>
        <p:txBody>
          <a:bodyPr anchorCtr="0" anchor="ctr" bIns="176925" lIns="176925" spcFirstLastPara="1" rIns="176925" wrap="square" tIns="1769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6" name="Shape 36"/>
        <p:cNvGrpSpPr/>
        <p:nvPr/>
      </p:nvGrpSpPr>
      <p:grpSpPr>
        <a:xfrm>
          <a:off x="0" y="0"/>
          <a:ext cx="0" cy="0"/>
          <a:chOff x="0" y="0"/>
          <a:chExt cx="0" cy="0"/>
        </a:xfrm>
      </p:grpSpPr>
      <p:sp>
        <p:nvSpPr>
          <p:cNvPr id="37" name="Google Shape;37;p6"/>
          <p:cNvSpPr txBox="1"/>
          <p:nvPr>
            <p:ph type="title"/>
          </p:nvPr>
        </p:nvSpPr>
        <p:spPr>
          <a:xfrm>
            <a:off x="350663" y="1582311"/>
            <a:ext cx="9585600" cy="2036400"/>
          </a:xfrm>
          <a:prstGeom prst="rect">
            <a:avLst/>
          </a:prstGeom>
        </p:spPr>
        <p:txBody>
          <a:bodyPr anchorCtr="0" anchor="t" bIns="176925" lIns="176925" spcFirstLastPara="1" rIns="176925" wrap="square" tIns="176925">
            <a:normAutofit/>
          </a:bodyPr>
          <a:lstStyle>
            <a:lvl1pPr lvl="0">
              <a:spcBef>
                <a:spcPts val="0"/>
              </a:spcBef>
              <a:spcAft>
                <a:spcPts val="0"/>
              </a:spcAft>
              <a:buSzPts val="5400"/>
              <a:buNone/>
              <a:defRPr/>
            </a:lvl1pPr>
            <a:lvl2pPr lvl="1">
              <a:spcBef>
                <a:spcPts val="0"/>
              </a:spcBef>
              <a:spcAft>
                <a:spcPts val="0"/>
              </a:spcAft>
              <a:buSzPts val="5400"/>
              <a:buNone/>
              <a:defRPr/>
            </a:lvl2pPr>
            <a:lvl3pPr lvl="2">
              <a:spcBef>
                <a:spcPts val="0"/>
              </a:spcBef>
              <a:spcAft>
                <a:spcPts val="0"/>
              </a:spcAft>
              <a:buSzPts val="5400"/>
              <a:buNone/>
              <a:defRPr/>
            </a:lvl3pPr>
            <a:lvl4pPr lvl="3">
              <a:spcBef>
                <a:spcPts val="0"/>
              </a:spcBef>
              <a:spcAft>
                <a:spcPts val="0"/>
              </a:spcAft>
              <a:buSzPts val="5400"/>
              <a:buNone/>
              <a:defRPr/>
            </a:lvl4pPr>
            <a:lvl5pPr lvl="4">
              <a:spcBef>
                <a:spcPts val="0"/>
              </a:spcBef>
              <a:spcAft>
                <a:spcPts val="0"/>
              </a:spcAft>
              <a:buSzPts val="5400"/>
              <a:buNone/>
              <a:defRPr/>
            </a:lvl5pPr>
            <a:lvl6pPr lvl="5">
              <a:spcBef>
                <a:spcPts val="0"/>
              </a:spcBef>
              <a:spcAft>
                <a:spcPts val="0"/>
              </a:spcAft>
              <a:buSzPts val="5400"/>
              <a:buNone/>
              <a:defRPr/>
            </a:lvl6pPr>
            <a:lvl7pPr lvl="6">
              <a:spcBef>
                <a:spcPts val="0"/>
              </a:spcBef>
              <a:spcAft>
                <a:spcPts val="0"/>
              </a:spcAft>
              <a:buSzPts val="5400"/>
              <a:buNone/>
              <a:defRPr/>
            </a:lvl7pPr>
            <a:lvl8pPr lvl="7">
              <a:spcBef>
                <a:spcPts val="0"/>
              </a:spcBef>
              <a:spcAft>
                <a:spcPts val="0"/>
              </a:spcAft>
              <a:buSzPts val="5400"/>
              <a:buNone/>
              <a:defRPr/>
            </a:lvl8pPr>
            <a:lvl9pPr lvl="8">
              <a:spcBef>
                <a:spcPts val="0"/>
              </a:spcBef>
              <a:spcAft>
                <a:spcPts val="0"/>
              </a:spcAft>
              <a:buSzPts val="5400"/>
              <a:buNone/>
              <a:defRPr/>
            </a:lvl9pPr>
          </a:lstStyle>
          <a:p/>
        </p:txBody>
      </p:sp>
      <p:sp>
        <p:nvSpPr>
          <p:cNvPr id="38" name="Google Shape;38;p6"/>
          <p:cNvSpPr txBox="1"/>
          <p:nvPr>
            <p:ph idx="12" type="sldNum"/>
          </p:nvPr>
        </p:nvSpPr>
        <p:spPr>
          <a:xfrm>
            <a:off x="9531515" y="16580326"/>
            <a:ext cx="617400" cy="1399500"/>
          </a:xfrm>
          <a:prstGeom prst="rect">
            <a:avLst/>
          </a:prstGeom>
        </p:spPr>
        <p:txBody>
          <a:bodyPr anchorCtr="0" anchor="ctr" bIns="176925" lIns="176925" spcFirstLastPara="1" rIns="176925" wrap="square" tIns="1769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9" name="Shape 39"/>
        <p:cNvGrpSpPr/>
        <p:nvPr/>
      </p:nvGrpSpPr>
      <p:grpSpPr>
        <a:xfrm>
          <a:off x="0" y="0"/>
          <a:ext cx="0" cy="0"/>
          <a:chOff x="0" y="0"/>
          <a:chExt cx="0" cy="0"/>
        </a:xfrm>
      </p:grpSpPr>
      <p:sp>
        <p:nvSpPr>
          <p:cNvPr id="40" name="Google Shape;40;p7"/>
          <p:cNvSpPr txBox="1"/>
          <p:nvPr>
            <p:ph type="title"/>
          </p:nvPr>
        </p:nvSpPr>
        <p:spPr>
          <a:xfrm>
            <a:off x="350663" y="1975467"/>
            <a:ext cx="3159000" cy="2686800"/>
          </a:xfrm>
          <a:prstGeom prst="rect">
            <a:avLst/>
          </a:prstGeom>
        </p:spPr>
        <p:txBody>
          <a:bodyPr anchorCtr="0" anchor="b" bIns="176925" lIns="176925" spcFirstLastPara="1" rIns="176925" wrap="square" tIns="176925">
            <a:normAutofit/>
          </a:bodyPr>
          <a:lstStyle>
            <a:lvl1pPr lvl="0">
              <a:spcBef>
                <a:spcPts val="0"/>
              </a:spcBef>
              <a:spcAft>
                <a:spcPts val="0"/>
              </a:spcAft>
              <a:buSzPts val="4600"/>
              <a:buNone/>
              <a:defRPr sz="4600"/>
            </a:lvl1pPr>
            <a:lvl2pPr lvl="1">
              <a:spcBef>
                <a:spcPts val="0"/>
              </a:spcBef>
              <a:spcAft>
                <a:spcPts val="0"/>
              </a:spcAft>
              <a:buSzPts val="4600"/>
              <a:buNone/>
              <a:defRPr sz="4600"/>
            </a:lvl2pPr>
            <a:lvl3pPr lvl="2">
              <a:spcBef>
                <a:spcPts val="0"/>
              </a:spcBef>
              <a:spcAft>
                <a:spcPts val="0"/>
              </a:spcAft>
              <a:buSzPts val="4600"/>
              <a:buNone/>
              <a:defRPr sz="4600"/>
            </a:lvl3pPr>
            <a:lvl4pPr lvl="3">
              <a:spcBef>
                <a:spcPts val="0"/>
              </a:spcBef>
              <a:spcAft>
                <a:spcPts val="0"/>
              </a:spcAft>
              <a:buSzPts val="4600"/>
              <a:buNone/>
              <a:defRPr sz="4600"/>
            </a:lvl4pPr>
            <a:lvl5pPr lvl="4">
              <a:spcBef>
                <a:spcPts val="0"/>
              </a:spcBef>
              <a:spcAft>
                <a:spcPts val="0"/>
              </a:spcAft>
              <a:buSzPts val="4600"/>
              <a:buNone/>
              <a:defRPr sz="4600"/>
            </a:lvl5pPr>
            <a:lvl6pPr lvl="5">
              <a:spcBef>
                <a:spcPts val="0"/>
              </a:spcBef>
              <a:spcAft>
                <a:spcPts val="0"/>
              </a:spcAft>
              <a:buSzPts val="4600"/>
              <a:buNone/>
              <a:defRPr sz="4600"/>
            </a:lvl6pPr>
            <a:lvl7pPr lvl="6">
              <a:spcBef>
                <a:spcPts val="0"/>
              </a:spcBef>
              <a:spcAft>
                <a:spcPts val="0"/>
              </a:spcAft>
              <a:buSzPts val="4600"/>
              <a:buNone/>
              <a:defRPr sz="4600"/>
            </a:lvl7pPr>
            <a:lvl8pPr lvl="7">
              <a:spcBef>
                <a:spcPts val="0"/>
              </a:spcBef>
              <a:spcAft>
                <a:spcPts val="0"/>
              </a:spcAft>
              <a:buSzPts val="4600"/>
              <a:buNone/>
              <a:defRPr sz="4600"/>
            </a:lvl8pPr>
            <a:lvl9pPr lvl="8">
              <a:spcBef>
                <a:spcPts val="0"/>
              </a:spcBef>
              <a:spcAft>
                <a:spcPts val="0"/>
              </a:spcAft>
              <a:buSzPts val="4600"/>
              <a:buNone/>
              <a:defRPr sz="4600"/>
            </a:lvl9pPr>
          </a:lstStyle>
          <a:p/>
        </p:txBody>
      </p:sp>
      <p:sp>
        <p:nvSpPr>
          <p:cNvPr id="41" name="Google Shape;41;p7"/>
          <p:cNvSpPr txBox="1"/>
          <p:nvPr>
            <p:ph idx="1" type="body"/>
          </p:nvPr>
        </p:nvSpPr>
        <p:spPr>
          <a:xfrm>
            <a:off x="350663" y="4940800"/>
            <a:ext cx="3159000" cy="11304600"/>
          </a:xfrm>
          <a:prstGeom prst="rect">
            <a:avLst/>
          </a:prstGeom>
        </p:spPr>
        <p:txBody>
          <a:bodyPr anchorCtr="0" anchor="t" bIns="176925" lIns="176925" spcFirstLastPara="1" rIns="176925" wrap="square" tIns="176925">
            <a:normAutofit/>
          </a:bodyPr>
          <a:lstStyle>
            <a:lvl1pPr indent="-374650" lvl="0" marL="457200">
              <a:spcBef>
                <a:spcPts val="0"/>
              </a:spcBef>
              <a:spcAft>
                <a:spcPts val="0"/>
              </a:spcAft>
              <a:buSzPts val="2300"/>
              <a:buChar char="●"/>
              <a:defRPr sz="2300"/>
            </a:lvl1pPr>
            <a:lvl2pPr indent="-374650" lvl="1" marL="914400">
              <a:spcBef>
                <a:spcPts val="0"/>
              </a:spcBef>
              <a:spcAft>
                <a:spcPts val="0"/>
              </a:spcAft>
              <a:buSzPts val="2300"/>
              <a:buChar char="○"/>
              <a:defRPr sz="2300"/>
            </a:lvl2pPr>
            <a:lvl3pPr indent="-374650" lvl="2" marL="1371600">
              <a:spcBef>
                <a:spcPts val="0"/>
              </a:spcBef>
              <a:spcAft>
                <a:spcPts val="0"/>
              </a:spcAft>
              <a:buSzPts val="2300"/>
              <a:buChar char="■"/>
              <a:defRPr sz="2300"/>
            </a:lvl3pPr>
            <a:lvl4pPr indent="-374650" lvl="3" marL="1828800">
              <a:spcBef>
                <a:spcPts val="0"/>
              </a:spcBef>
              <a:spcAft>
                <a:spcPts val="0"/>
              </a:spcAft>
              <a:buSzPts val="2300"/>
              <a:buChar char="●"/>
              <a:defRPr sz="2300"/>
            </a:lvl4pPr>
            <a:lvl5pPr indent="-374650" lvl="4" marL="2286000">
              <a:spcBef>
                <a:spcPts val="0"/>
              </a:spcBef>
              <a:spcAft>
                <a:spcPts val="0"/>
              </a:spcAft>
              <a:buSzPts val="2300"/>
              <a:buChar char="○"/>
              <a:defRPr sz="2300"/>
            </a:lvl5pPr>
            <a:lvl6pPr indent="-374650" lvl="5" marL="2743200">
              <a:spcBef>
                <a:spcPts val="0"/>
              </a:spcBef>
              <a:spcAft>
                <a:spcPts val="0"/>
              </a:spcAft>
              <a:buSzPts val="2300"/>
              <a:buChar char="■"/>
              <a:defRPr sz="2300"/>
            </a:lvl6pPr>
            <a:lvl7pPr indent="-374650" lvl="6" marL="3200400">
              <a:spcBef>
                <a:spcPts val="0"/>
              </a:spcBef>
              <a:spcAft>
                <a:spcPts val="0"/>
              </a:spcAft>
              <a:buSzPts val="2300"/>
              <a:buChar char="●"/>
              <a:defRPr sz="2300"/>
            </a:lvl7pPr>
            <a:lvl8pPr indent="-374650" lvl="7" marL="3657600">
              <a:spcBef>
                <a:spcPts val="0"/>
              </a:spcBef>
              <a:spcAft>
                <a:spcPts val="0"/>
              </a:spcAft>
              <a:buSzPts val="2300"/>
              <a:buChar char="○"/>
              <a:defRPr sz="2300"/>
            </a:lvl8pPr>
            <a:lvl9pPr indent="-374650" lvl="8" marL="4114800">
              <a:spcBef>
                <a:spcPts val="0"/>
              </a:spcBef>
              <a:spcAft>
                <a:spcPts val="0"/>
              </a:spcAft>
              <a:buSzPts val="2300"/>
              <a:buChar char="■"/>
              <a:defRPr sz="2300"/>
            </a:lvl9pPr>
          </a:lstStyle>
          <a:p/>
        </p:txBody>
      </p:sp>
      <p:sp>
        <p:nvSpPr>
          <p:cNvPr id="42" name="Google Shape;42;p7"/>
          <p:cNvSpPr txBox="1"/>
          <p:nvPr>
            <p:ph idx="12" type="sldNum"/>
          </p:nvPr>
        </p:nvSpPr>
        <p:spPr>
          <a:xfrm>
            <a:off x="9531515" y="16580326"/>
            <a:ext cx="617400" cy="1399500"/>
          </a:xfrm>
          <a:prstGeom prst="rect">
            <a:avLst/>
          </a:prstGeom>
        </p:spPr>
        <p:txBody>
          <a:bodyPr anchorCtr="0" anchor="ctr" bIns="176925" lIns="176925" spcFirstLastPara="1" rIns="176925" wrap="square" tIns="1769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3" name="Shape 43"/>
        <p:cNvGrpSpPr/>
        <p:nvPr/>
      </p:nvGrpSpPr>
      <p:grpSpPr>
        <a:xfrm>
          <a:off x="0" y="0"/>
          <a:ext cx="0" cy="0"/>
          <a:chOff x="0" y="0"/>
          <a:chExt cx="0" cy="0"/>
        </a:xfrm>
      </p:grpSpPr>
      <p:sp>
        <p:nvSpPr>
          <p:cNvPr id="44" name="Google Shape;44;p8"/>
          <p:cNvSpPr txBox="1"/>
          <p:nvPr>
            <p:ph type="title"/>
          </p:nvPr>
        </p:nvSpPr>
        <p:spPr>
          <a:xfrm>
            <a:off x="551531" y="1600533"/>
            <a:ext cx="7163700" cy="14545200"/>
          </a:xfrm>
          <a:prstGeom prst="rect">
            <a:avLst/>
          </a:prstGeom>
        </p:spPr>
        <p:txBody>
          <a:bodyPr anchorCtr="0" anchor="ctr" bIns="176925" lIns="176925" spcFirstLastPara="1" rIns="176925" wrap="square" tIns="176925">
            <a:normAutofit/>
          </a:bodyPr>
          <a:lstStyle>
            <a:lvl1pPr lvl="0">
              <a:spcBef>
                <a:spcPts val="0"/>
              </a:spcBef>
              <a:spcAft>
                <a:spcPts val="0"/>
              </a:spcAft>
              <a:buSzPts val="9300"/>
              <a:buNone/>
              <a:defRPr sz="9300"/>
            </a:lvl1pPr>
            <a:lvl2pPr lvl="1">
              <a:spcBef>
                <a:spcPts val="0"/>
              </a:spcBef>
              <a:spcAft>
                <a:spcPts val="0"/>
              </a:spcAft>
              <a:buSzPts val="9300"/>
              <a:buNone/>
              <a:defRPr sz="9300"/>
            </a:lvl2pPr>
            <a:lvl3pPr lvl="2">
              <a:spcBef>
                <a:spcPts val="0"/>
              </a:spcBef>
              <a:spcAft>
                <a:spcPts val="0"/>
              </a:spcAft>
              <a:buSzPts val="9300"/>
              <a:buNone/>
              <a:defRPr sz="9300"/>
            </a:lvl3pPr>
            <a:lvl4pPr lvl="3">
              <a:spcBef>
                <a:spcPts val="0"/>
              </a:spcBef>
              <a:spcAft>
                <a:spcPts val="0"/>
              </a:spcAft>
              <a:buSzPts val="9300"/>
              <a:buNone/>
              <a:defRPr sz="9300"/>
            </a:lvl4pPr>
            <a:lvl5pPr lvl="4">
              <a:spcBef>
                <a:spcPts val="0"/>
              </a:spcBef>
              <a:spcAft>
                <a:spcPts val="0"/>
              </a:spcAft>
              <a:buSzPts val="9300"/>
              <a:buNone/>
              <a:defRPr sz="9300"/>
            </a:lvl5pPr>
            <a:lvl6pPr lvl="5">
              <a:spcBef>
                <a:spcPts val="0"/>
              </a:spcBef>
              <a:spcAft>
                <a:spcPts val="0"/>
              </a:spcAft>
              <a:buSzPts val="9300"/>
              <a:buNone/>
              <a:defRPr sz="9300"/>
            </a:lvl6pPr>
            <a:lvl7pPr lvl="6">
              <a:spcBef>
                <a:spcPts val="0"/>
              </a:spcBef>
              <a:spcAft>
                <a:spcPts val="0"/>
              </a:spcAft>
              <a:buSzPts val="9300"/>
              <a:buNone/>
              <a:defRPr sz="9300"/>
            </a:lvl7pPr>
            <a:lvl8pPr lvl="7">
              <a:spcBef>
                <a:spcPts val="0"/>
              </a:spcBef>
              <a:spcAft>
                <a:spcPts val="0"/>
              </a:spcAft>
              <a:buSzPts val="9300"/>
              <a:buNone/>
              <a:defRPr sz="9300"/>
            </a:lvl8pPr>
            <a:lvl9pPr lvl="8">
              <a:spcBef>
                <a:spcPts val="0"/>
              </a:spcBef>
              <a:spcAft>
                <a:spcPts val="0"/>
              </a:spcAft>
              <a:buSzPts val="9300"/>
              <a:buNone/>
              <a:defRPr sz="9300"/>
            </a:lvl9pPr>
          </a:lstStyle>
          <a:p/>
        </p:txBody>
      </p:sp>
      <p:sp>
        <p:nvSpPr>
          <p:cNvPr id="45" name="Google Shape;45;p8"/>
          <p:cNvSpPr txBox="1"/>
          <p:nvPr>
            <p:ph idx="12" type="sldNum"/>
          </p:nvPr>
        </p:nvSpPr>
        <p:spPr>
          <a:xfrm>
            <a:off x="9531515" y="16580326"/>
            <a:ext cx="617400" cy="1399500"/>
          </a:xfrm>
          <a:prstGeom prst="rect">
            <a:avLst/>
          </a:prstGeom>
        </p:spPr>
        <p:txBody>
          <a:bodyPr anchorCtr="0" anchor="ctr" bIns="176925" lIns="176925" spcFirstLastPara="1" rIns="176925" wrap="square" tIns="1769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6" name="Shape 46"/>
        <p:cNvGrpSpPr/>
        <p:nvPr/>
      </p:nvGrpSpPr>
      <p:grpSpPr>
        <a:xfrm>
          <a:off x="0" y="0"/>
          <a:ext cx="0" cy="0"/>
          <a:chOff x="0" y="0"/>
          <a:chExt cx="0" cy="0"/>
        </a:xfrm>
      </p:grpSpPr>
      <p:sp>
        <p:nvSpPr>
          <p:cNvPr id="47" name="Google Shape;47;p9"/>
          <p:cNvSpPr/>
          <p:nvPr/>
        </p:nvSpPr>
        <p:spPr>
          <a:xfrm>
            <a:off x="5143500" y="-444"/>
            <a:ext cx="5143500" cy="18288000"/>
          </a:xfrm>
          <a:prstGeom prst="rect">
            <a:avLst/>
          </a:prstGeom>
          <a:solidFill>
            <a:schemeClr val="lt2"/>
          </a:solidFill>
          <a:ln>
            <a:noFill/>
          </a:ln>
        </p:spPr>
        <p:txBody>
          <a:bodyPr anchorCtr="0" anchor="ctr" bIns="176925" lIns="176925" spcFirstLastPara="1" rIns="176925" wrap="square" tIns="176925">
            <a:noAutofit/>
          </a:bodyPr>
          <a:lstStyle/>
          <a:p>
            <a:pPr indent="0" lvl="0" marL="0" rtl="0" algn="l">
              <a:spcBef>
                <a:spcPts val="0"/>
              </a:spcBef>
              <a:spcAft>
                <a:spcPts val="0"/>
              </a:spcAft>
              <a:buNone/>
            </a:pPr>
            <a:r>
              <a:t/>
            </a:r>
            <a:endParaRPr/>
          </a:p>
        </p:txBody>
      </p:sp>
      <p:sp>
        <p:nvSpPr>
          <p:cNvPr id="48" name="Google Shape;48;p9"/>
          <p:cNvSpPr txBox="1"/>
          <p:nvPr>
            <p:ph type="title"/>
          </p:nvPr>
        </p:nvSpPr>
        <p:spPr>
          <a:xfrm>
            <a:off x="298688" y="4384622"/>
            <a:ext cx="4550700" cy="5270400"/>
          </a:xfrm>
          <a:prstGeom prst="rect">
            <a:avLst/>
          </a:prstGeom>
        </p:spPr>
        <p:txBody>
          <a:bodyPr anchorCtr="0" anchor="b" bIns="176925" lIns="176925" spcFirstLastPara="1" rIns="176925" wrap="square" tIns="176925">
            <a:normAutofit/>
          </a:bodyPr>
          <a:lstStyle>
            <a:lvl1pPr lvl="0" algn="ctr">
              <a:spcBef>
                <a:spcPts val="0"/>
              </a:spcBef>
              <a:spcAft>
                <a:spcPts val="0"/>
              </a:spcAft>
              <a:buSzPts val="8100"/>
              <a:buNone/>
              <a:defRPr sz="8100"/>
            </a:lvl1pPr>
            <a:lvl2pPr lvl="1" algn="ctr">
              <a:spcBef>
                <a:spcPts val="0"/>
              </a:spcBef>
              <a:spcAft>
                <a:spcPts val="0"/>
              </a:spcAft>
              <a:buSzPts val="8100"/>
              <a:buNone/>
              <a:defRPr sz="8100"/>
            </a:lvl2pPr>
            <a:lvl3pPr lvl="2" algn="ctr">
              <a:spcBef>
                <a:spcPts val="0"/>
              </a:spcBef>
              <a:spcAft>
                <a:spcPts val="0"/>
              </a:spcAft>
              <a:buSzPts val="8100"/>
              <a:buNone/>
              <a:defRPr sz="8100"/>
            </a:lvl3pPr>
            <a:lvl4pPr lvl="3" algn="ctr">
              <a:spcBef>
                <a:spcPts val="0"/>
              </a:spcBef>
              <a:spcAft>
                <a:spcPts val="0"/>
              </a:spcAft>
              <a:buSzPts val="8100"/>
              <a:buNone/>
              <a:defRPr sz="8100"/>
            </a:lvl4pPr>
            <a:lvl5pPr lvl="4" algn="ctr">
              <a:spcBef>
                <a:spcPts val="0"/>
              </a:spcBef>
              <a:spcAft>
                <a:spcPts val="0"/>
              </a:spcAft>
              <a:buSzPts val="8100"/>
              <a:buNone/>
              <a:defRPr sz="8100"/>
            </a:lvl5pPr>
            <a:lvl6pPr lvl="5" algn="ctr">
              <a:spcBef>
                <a:spcPts val="0"/>
              </a:spcBef>
              <a:spcAft>
                <a:spcPts val="0"/>
              </a:spcAft>
              <a:buSzPts val="8100"/>
              <a:buNone/>
              <a:defRPr sz="8100"/>
            </a:lvl6pPr>
            <a:lvl7pPr lvl="6" algn="ctr">
              <a:spcBef>
                <a:spcPts val="0"/>
              </a:spcBef>
              <a:spcAft>
                <a:spcPts val="0"/>
              </a:spcAft>
              <a:buSzPts val="8100"/>
              <a:buNone/>
              <a:defRPr sz="8100"/>
            </a:lvl7pPr>
            <a:lvl8pPr lvl="7" algn="ctr">
              <a:spcBef>
                <a:spcPts val="0"/>
              </a:spcBef>
              <a:spcAft>
                <a:spcPts val="0"/>
              </a:spcAft>
              <a:buSzPts val="8100"/>
              <a:buNone/>
              <a:defRPr sz="8100"/>
            </a:lvl8pPr>
            <a:lvl9pPr lvl="8" algn="ctr">
              <a:spcBef>
                <a:spcPts val="0"/>
              </a:spcBef>
              <a:spcAft>
                <a:spcPts val="0"/>
              </a:spcAft>
              <a:buSzPts val="8100"/>
              <a:buNone/>
              <a:defRPr sz="8100"/>
            </a:lvl9pPr>
          </a:lstStyle>
          <a:p/>
        </p:txBody>
      </p:sp>
      <p:sp>
        <p:nvSpPr>
          <p:cNvPr id="49" name="Google Shape;49;p9"/>
          <p:cNvSpPr txBox="1"/>
          <p:nvPr>
            <p:ph idx="1" type="subTitle"/>
          </p:nvPr>
        </p:nvSpPr>
        <p:spPr>
          <a:xfrm>
            <a:off x="298688" y="9966489"/>
            <a:ext cx="4550700" cy="4391400"/>
          </a:xfrm>
          <a:prstGeom prst="rect">
            <a:avLst/>
          </a:prstGeom>
        </p:spPr>
        <p:txBody>
          <a:bodyPr anchorCtr="0" anchor="t" bIns="176925" lIns="176925" spcFirstLastPara="1" rIns="176925" wrap="square" tIns="176925">
            <a:normAutofit/>
          </a:bodyPr>
          <a:lstStyle>
            <a:lvl1pPr lvl="0" algn="ctr">
              <a:lnSpc>
                <a:spcPct val="100000"/>
              </a:lnSpc>
              <a:spcBef>
                <a:spcPts val="0"/>
              </a:spcBef>
              <a:spcAft>
                <a:spcPts val="0"/>
              </a:spcAft>
              <a:buSzPts val="4100"/>
              <a:buNone/>
              <a:defRPr sz="4100"/>
            </a:lvl1pPr>
            <a:lvl2pPr lvl="1" algn="ctr">
              <a:lnSpc>
                <a:spcPct val="100000"/>
              </a:lnSpc>
              <a:spcBef>
                <a:spcPts val="0"/>
              </a:spcBef>
              <a:spcAft>
                <a:spcPts val="0"/>
              </a:spcAft>
              <a:buSzPts val="4100"/>
              <a:buNone/>
              <a:defRPr sz="4100"/>
            </a:lvl2pPr>
            <a:lvl3pPr lvl="2" algn="ctr">
              <a:lnSpc>
                <a:spcPct val="100000"/>
              </a:lnSpc>
              <a:spcBef>
                <a:spcPts val="0"/>
              </a:spcBef>
              <a:spcAft>
                <a:spcPts val="0"/>
              </a:spcAft>
              <a:buSzPts val="4100"/>
              <a:buNone/>
              <a:defRPr sz="4100"/>
            </a:lvl3pPr>
            <a:lvl4pPr lvl="3" algn="ctr">
              <a:lnSpc>
                <a:spcPct val="100000"/>
              </a:lnSpc>
              <a:spcBef>
                <a:spcPts val="0"/>
              </a:spcBef>
              <a:spcAft>
                <a:spcPts val="0"/>
              </a:spcAft>
              <a:buSzPts val="4100"/>
              <a:buNone/>
              <a:defRPr sz="4100"/>
            </a:lvl4pPr>
            <a:lvl5pPr lvl="4" algn="ctr">
              <a:lnSpc>
                <a:spcPct val="100000"/>
              </a:lnSpc>
              <a:spcBef>
                <a:spcPts val="0"/>
              </a:spcBef>
              <a:spcAft>
                <a:spcPts val="0"/>
              </a:spcAft>
              <a:buSzPts val="4100"/>
              <a:buNone/>
              <a:defRPr sz="4100"/>
            </a:lvl5pPr>
            <a:lvl6pPr lvl="5" algn="ctr">
              <a:lnSpc>
                <a:spcPct val="100000"/>
              </a:lnSpc>
              <a:spcBef>
                <a:spcPts val="0"/>
              </a:spcBef>
              <a:spcAft>
                <a:spcPts val="0"/>
              </a:spcAft>
              <a:buSzPts val="4100"/>
              <a:buNone/>
              <a:defRPr sz="4100"/>
            </a:lvl6pPr>
            <a:lvl7pPr lvl="6" algn="ctr">
              <a:lnSpc>
                <a:spcPct val="100000"/>
              </a:lnSpc>
              <a:spcBef>
                <a:spcPts val="0"/>
              </a:spcBef>
              <a:spcAft>
                <a:spcPts val="0"/>
              </a:spcAft>
              <a:buSzPts val="4100"/>
              <a:buNone/>
              <a:defRPr sz="4100"/>
            </a:lvl7pPr>
            <a:lvl8pPr lvl="7" algn="ctr">
              <a:lnSpc>
                <a:spcPct val="100000"/>
              </a:lnSpc>
              <a:spcBef>
                <a:spcPts val="0"/>
              </a:spcBef>
              <a:spcAft>
                <a:spcPts val="0"/>
              </a:spcAft>
              <a:buSzPts val="4100"/>
              <a:buNone/>
              <a:defRPr sz="4100"/>
            </a:lvl8pPr>
            <a:lvl9pPr lvl="8" algn="ctr">
              <a:lnSpc>
                <a:spcPct val="100000"/>
              </a:lnSpc>
              <a:spcBef>
                <a:spcPts val="0"/>
              </a:spcBef>
              <a:spcAft>
                <a:spcPts val="0"/>
              </a:spcAft>
              <a:buSzPts val="4100"/>
              <a:buNone/>
              <a:defRPr sz="4100"/>
            </a:lvl9pPr>
          </a:lstStyle>
          <a:p/>
        </p:txBody>
      </p:sp>
      <p:sp>
        <p:nvSpPr>
          <p:cNvPr id="50" name="Google Shape;50;p9"/>
          <p:cNvSpPr txBox="1"/>
          <p:nvPr>
            <p:ph idx="2" type="body"/>
          </p:nvPr>
        </p:nvSpPr>
        <p:spPr>
          <a:xfrm>
            <a:off x="5556938" y="2574489"/>
            <a:ext cx="4316700" cy="13138200"/>
          </a:xfrm>
          <a:prstGeom prst="rect">
            <a:avLst/>
          </a:prstGeom>
        </p:spPr>
        <p:txBody>
          <a:bodyPr anchorCtr="0" anchor="ctr" bIns="176925" lIns="176925" spcFirstLastPara="1" rIns="176925" wrap="square" tIns="176925">
            <a:normAutofit/>
          </a:bodyPr>
          <a:lstStyle>
            <a:lvl1pPr indent="-450850" lvl="0" marL="457200">
              <a:spcBef>
                <a:spcPts val="0"/>
              </a:spcBef>
              <a:spcAft>
                <a:spcPts val="0"/>
              </a:spcAft>
              <a:buSzPts val="3500"/>
              <a:buChar char="●"/>
              <a:defRPr/>
            </a:lvl1pPr>
            <a:lvl2pPr indent="-400050" lvl="1" marL="914400">
              <a:spcBef>
                <a:spcPts val="0"/>
              </a:spcBef>
              <a:spcAft>
                <a:spcPts val="0"/>
              </a:spcAft>
              <a:buSzPts val="2700"/>
              <a:buChar char="○"/>
              <a:defRPr/>
            </a:lvl2pPr>
            <a:lvl3pPr indent="-400050" lvl="2" marL="1371600">
              <a:spcBef>
                <a:spcPts val="0"/>
              </a:spcBef>
              <a:spcAft>
                <a:spcPts val="0"/>
              </a:spcAft>
              <a:buSzPts val="2700"/>
              <a:buChar char="■"/>
              <a:defRPr/>
            </a:lvl3pPr>
            <a:lvl4pPr indent="-400050" lvl="3" marL="1828800">
              <a:spcBef>
                <a:spcPts val="0"/>
              </a:spcBef>
              <a:spcAft>
                <a:spcPts val="0"/>
              </a:spcAft>
              <a:buSzPts val="2700"/>
              <a:buChar char="●"/>
              <a:defRPr/>
            </a:lvl4pPr>
            <a:lvl5pPr indent="-400050" lvl="4" marL="2286000">
              <a:spcBef>
                <a:spcPts val="0"/>
              </a:spcBef>
              <a:spcAft>
                <a:spcPts val="0"/>
              </a:spcAft>
              <a:buSzPts val="2700"/>
              <a:buChar char="○"/>
              <a:defRPr/>
            </a:lvl5pPr>
            <a:lvl6pPr indent="-400050" lvl="5" marL="2743200">
              <a:spcBef>
                <a:spcPts val="0"/>
              </a:spcBef>
              <a:spcAft>
                <a:spcPts val="0"/>
              </a:spcAft>
              <a:buSzPts val="2700"/>
              <a:buChar char="■"/>
              <a:defRPr/>
            </a:lvl6pPr>
            <a:lvl7pPr indent="-400050" lvl="6" marL="3200400">
              <a:spcBef>
                <a:spcPts val="0"/>
              </a:spcBef>
              <a:spcAft>
                <a:spcPts val="0"/>
              </a:spcAft>
              <a:buSzPts val="2700"/>
              <a:buChar char="●"/>
              <a:defRPr/>
            </a:lvl7pPr>
            <a:lvl8pPr indent="-400050" lvl="7" marL="3657600">
              <a:spcBef>
                <a:spcPts val="0"/>
              </a:spcBef>
              <a:spcAft>
                <a:spcPts val="0"/>
              </a:spcAft>
              <a:buSzPts val="2700"/>
              <a:buChar char="○"/>
              <a:defRPr/>
            </a:lvl8pPr>
            <a:lvl9pPr indent="-400050" lvl="8" marL="4114800">
              <a:spcBef>
                <a:spcPts val="0"/>
              </a:spcBef>
              <a:spcAft>
                <a:spcPts val="0"/>
              </a:spcAft>
              <a:buSzPts val="2700"/>
              <a:buChar char="■"/>
              <a:defRPr/>
            </a:lvl9pPr>
          </a:lstStyle>
          <a:p/>
        </p:txBody>
      </p:sp>
      <p:sp>
        <p:nvSpPr>
          <p:cNvPr id="51" name="Google Shape;51;p9"/>
          <p:cNvSpPr txBox="1"/>
          <p:nvPr>
            <p:ph idx="12" type="sldNum"/>
          </p:nvPr>
        </p:nvSpPr>
        <p:spPr>
          <a:xfrm>
            <a:off x="9531515" y="16580326"/>
            <a:ext cx="617400" cy="1399500"/>
          </a:xfrm>
          <a:prstGeom prst="rect">
            <a:avLst/>
          </a:prstGeom>
        </p:spPr>
        <p:txBody>
          <a:bodyPr anchorCtr="0" anchor="ctr" bIns="176925" lIns="176925" spcFirstLastPara="1" rIns="176925" wrap="square" tIns="1769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2" name="Shape 52"/>
        <p:cNvGrpSpPr/>
        <p:nvPr/>
      </p:nvGrpSpPr>
      <p:grpSpPr>
        <a:xfrm>
          <a:off x="0" y="0"/>
          <a:ext cx="0" cy="0"/>
          <a:chOff x="0" y="0"/>
          <a:chExt cx="0" cy="0"/>
        </a:xfrm>
      </p:grpSpPr>
      <p:sp>
        <p:nvSpPr>
          <p:cNvPr id="53" name="Google Shape;53;p10"/>
          <p:cNvSpPr txBox="1"/>
          <p:nvPr>
            <p:ph idx="1" type="body"/>
          </p:nvPr>
        </p:nvSpPr>
        <p:spPr>
          <a:xfrm>
            <a:off x="350663" y="15042044"/>
            <a:ext cx="6748800" cy="2151600"/>
          </a:xfrm>
          <a:prstGeom prst="rect">
            <a:avLst/>
          </a:prstGeom>
        </p:spPr>
        <p:txBody>
          <a:bodyPr anchorCtr="0" anchor="ctr" bIns="176925" lIns="176925" spcFirstLastPara="1" rIns="176925" wrap="square" tIns="176925">
            <a:normAutofit/>
          </a:bodyPr>
          <a:lstStyle>
            <a:lvl1pPr indent="-228600" lvl="0" marL="457200">
              <a:lnSpc>
                <a:spcPct val="100000"/>
              </a:lnSpc>
              <a:spcBef>
                <a:spcPts val="0"/>
              </a:spcBef>
              <a:spcAft>
                <a:spcPts val="0"/>
              </a:spcAft>
              <a:buSzPts val="3500"/>
              <a:buNone/>
              <a:defRPr/>
            </a:lvl1pPr>
          </a:lstStyle>
          <a:p/>
        </p:txBody>
      </p:sp>
      <p:sp>
        <p:nvSpPr>
          <p:cNvPr id="54" name="Google Shape;54;p10"/>
          <p:cNvSpPr txBox="1"/>
          <p:nvPr>
            <p:ph idx="12" type="sldNum"/>
          </p:nvPr>
        </p:nvSpPr>
        <p:spPr>
          <a:xfrm>
            <a:off x="9531515" y="16580326"/>
            <a:ext cx="617400" cy="1399500"/>
          </a:xfrm>
          <a:prstGeom prst="rect">
            <a:avLst/>
          </a:prstGeom>
        </p:spPr>
        <p:txBody>
          <a:bodyPr anchorCtr="0" anchor="ctr" bIns="176925" lIns="176925" spcFirstLastPara="1" rIns="176925" wrap="square" tIns="1769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5" name="Shape 55"/>
        <p:cNvGrpSpPr/>
        <p:nvPr/>
      </p:nvGrpSpPr>
      <p:grpSpPr>
        <a:xfrm>
          <a:off x="0" y="0"/>
          <a:ext cx="0" cy="0"/>
          <a:chOff x="0" y="0"/>
          <a:chExt cx="0" cy="0"/>
        </a:xfrm>
      </p:grpSpPr>
      <p:sp>
        <p:nvSpPr>
          <p:cNvPr id="56" name="Google Shape;56;p11"/>
          <p:cNvSpPr txBox="1"/>
          <p:nvPr>
            <p:ph hasCustomPrompt="1" type="title"/>
          </p:nvPr>
        </p:nvSpPr>
        <p:spPr>
          <a:xfrm>
            <a:off x="350663" y="3932889"/>
            <a:ext cx="9585600" cy="6981300"/>
          </a:xfrm>
          <a:prstGeom prst="rect">
            <a:avLst/>
          </a:prstGeom>
        </p:spPr>
        <p:txBody>
          <a:bodyPr anchorCtr="0" anchor="b" bIns="176925" lIns="176925" spcFirstLastPara="1" rIns="176925" wrap="square" tIns="176925">
            <a:normAutofit/>
          </a:bodyPr>
          <a:lstStyle>
            <a:lvl1pPr lvl="0" algn="ctr">
              <a:spcBef>
                <a:spcPts val="0"/>
              </a:spcBef>
              <a:spcAft>
                <a:spcPts val="0"/>
              </a:spcAft>
              <a:buSzPts val="23200"/>
              <a:buNone/>
              <a:defRPr sz="23200"/>
            </a:lvl1pPr>
            <a:lvl2pPr lvl="1" algn="ctr">
              <a:spcBef>
                <a:spcPts val="0"/>
              </a:spcBef>
              <a:spcAft>
                <a:spcPts val="0"/>
              </a:spcAft>
              <a:buSzPts val="23200"/>
              <a:buNone/>
              <a:defRPr sz="23200"/>
            </a:lvl2pPr>
            <a:lvl3pPr lvl="2" algn="ctr">
              <a:spcBef>
                <a:spcPts val="0"/>
              </a:spcBef>
              <a:spcAft>
                <a:spcPts val="0"/>
              </a:spcAft>
              <a:buSzPts val="23200"/>
              <a:buNone/>
              <a:defRPr sz="23200"/>
            </a:lvl3pPr>
            <a:lvl4pPr lvl="3" algn="ctr">
              <a:spcBef>
                <a:spcPts val="0"/>
              </a:spcBef>
              <a:spcAft>
                <a:spcPts val="0"/>
              </a:spcAft>
              <a:buSzPts val="23200"/>
              <a:buNone/>
              <a:defRPr sz="23200"/>
            </a:lvl4pPr>
            <a:lvl5pPr lvl="4" algn="ctr">
              <a:spcBef>
                <a:spcPts val="0"/>
              </a:spcBef>
              <a:spcAft>
                <a:spcPts val="0"/>
              </a:spcAft>
              <a:buSzPts val="23200"/>
              <a:buNone/>
              <a:defRPr sz="23200"/>
            </a:lvl5pPr>
            <a:lvl6pPr lvl="5" algn="ctr">
              <a:spcBef>
                <a:spcPts val="0"/>
              </a:spcBef>
              <a:spcAft>
                <a:spcPts val="0"/>
              </a:spcAft>
              <a:buSzPts val="23200"/>
              <a:buNone/>
              <a:defRPr sz="23200"/>
            </a:lvl6pPr>
            <a:lvl7pPr lvl="6" algn="ctr">
              <a:spcBef>
                <a:spcPts val="0"/>
              </a:spcBef>
              <a:spcAft>
                <a:spcPts val="0"/>
              </a:spcAft>
              <a:buSzPts val="23200"/>
              <a:buNone/>
              <a:defRPr sz="23200"/>
            </a:lvl7pPr>
            <a:lvl8pPr lvl="7" algn="ctr">
              <a:spcBef>
                <a:spcPts val="0"/>
              </a:spcBef>
              <a:spcAft>
                <a:spcPts val="0"/>
              </a:spcAft>
              <a:buSzPts val="23200"/>
              <a:buNone/>
              <a:defRPr sz="23200"/>
            </a:lvl8pPr>
            <a:lvl9pPr lvl="8" algn="ctr">
              <a:spcBef>
                <a:spcPts val="0"/>
              </a:spcBef>
              <a:spcAft>
                <a:spcPts val="0"/>
              </a:spcAft>
              <a:buSzPts val="23200"/>
              <a:buNone/>
              <a:defRPr sz="23200"/>
            </a:lvl9pPr>
          </a:lstStyle>
          <a:p>
            <a:r>
              <a:t>xx%</a:t>
            </a:r>
          </a:p>
        </p:txBody>
      </p:sp>
      <p:sp>
        <p:nvSpPr>
          <p:cNvPr id="57" name="Google Shape;57;p11"/>
          <p:cNvSpPr txBox="1"/>
          <p:nvPr>
            <p:ph idx="1" type="body"/>
          </p:nvPr>
        </p:nvSpPr>
        <p:spPr>
          <a:xfrm>
            <a:off x="350663" y="11207911"/>
            <a:ext cx="9585600" cy="4625100"/>
          </a:xfrm>
          <a:prstGeom prst="rect">
            <a:avLst/>
          </a:prstGeom>
        </p:spPr>
        <p:txBody>
          <a:bodyPr anchorCtr="0" anchor="t" bIns="176925" lIns="176925" spcFirstLastPara="1" rIns="176925" wrap="square" tIns="176925">
            <a:normAutofit/>
          </a:bodyPr>
          <a:lstStyle>
            <a:lvl1pPr indent="-450850" lvl="0" marL="457200" algn="ctr">
              <a:spcBef>
                <a:spcPts val="0"/>
              </a:spcBef>
              <a:spcAft>
                <a:spcPts val="0"/>
              </a:spcAft>
              <a:buSzPts val="3500"/>
              <a:buChar char="●"/>
              <a:defRPr/>
            </a:lvl1pPr>
            <a:lvl2pPr indent="-400050" lvl="1" marL="914400" algn="ctr">
              <a:spcBef>
                <a:spcPts val="0"/>
              </a:spcBef>
              <a:spcAft>
                <a:spcPts val="0"/>
              </a:spcAft>
              <a:buSzPts val="2700"/>
              <a:buChar char="○"/>
              <a:defRPr/>
            </a:lvl2pPr>
            <a:lvl3pPr indent="-400050" lvl="2" marL="1371600" algn="ctr">
              <a:spcBef>
                <a:spcPts val="0"/>
              </a:spcBef>
              <a:spcAft>
                <a:spcPts val="0"/>
              </a:spcAft>
              <a:buSzPts val="2700"/>
              <a:buChar char="■"/>
              <a:defRPr/>
            </a:lvl3pPr>
            <a:lvl4pPr indent="-400050" lvl="3" marL="1828800" algn="ctr">
              <a:spcBef>
                <a:spcPts val="0"/>
              </a:spcBef>
              <a:spcAft>
                <a:spcPts val="0"/>
              </a:spcAft>
              <a:buSzPts val="2700"/>
              <a:buChar char="●"/>
              <a:defRPr/>
            </a:lvl4pPr>
            <a:lvl5pPr indent="-400050" lvl="4" marL="2286000" algn="ctr">
              <a:spcBef>
                <a:spcPts val="0"/>
              </a:spcBef>
              <a:spcAft>
                <a:spcPts val="0"/>
              </a:spcAft>
              <a:buSzPts val="2700"/>
              <a:buChar char="○"/>
              <a:defRPr/>
            </a:lvl5pPr>
            <a:lvl6pPr indent="-400050" lvl="5" marL="2743200" algn="ctr">
              <a:spcBef>
                <a:spcPts val="0"/>
              </a:spcBef>
              <a:spcAft>
                <a:spcPts val="0"/>
              </a:spcAft>
              <a:buSzPts val="2700"/>
              <a:buChar char="■"/>
              <a:defRPr/>
            </a:lvl6pPr>
            <a:lvl7pPr indent="-400050" lvl="6" marL="3200400" algn="ctr">
              <a:spcBef>
                <a:spcPts val="0"/>
              </a:spcBef>
              <a:spcAft>
                <a:spcPts val="0"/>
              </a:spcAft>
              <a:buSzPts val="2700"/>
              <a:buChar char="●"/>
              <a:defRPr/>
            </a:lvl7pPr>
            <a:lvl8pPr indent="-400050" lvl="7" marL="3657600" algn="ctr">
              <a:spcBef>
                <a:spcPts val="0"/>
              </a:spcBef>
              <a:spcAft>
                <a:spcPts val="0"/>
              </a:spcAft>
              <a:buSzPts val="2700"/>
              <a:buChar char="○"/>
              <a:defRPr/>
            </a:lvl8pPr>
            <a:lvl9pPr indent="-400050" lvl="8" marL="4114800" algn="ctr">
              <a:spcBef>
                <a:spcPts val="0"/>
              </a:spcBef>
              <a:spcAft>
                <a:spcPts val="0"/>
              </a:spcAft>
              <a:buSzPts val="2700"/>
              <a:buChar char="■"/>
              <a:defRPr/>
            </a:lvl9pPr>
          </a:lstStyle>
          <a:p/>
        </p:txBody>
      </p:sp>
      <p:sp>
        <p:nvSpPr>
          <p:cNvPr id="58" name="Google Shape;58;p11"/>
          <p:cNvSpPr txBox="1"/>
          <p:nvPr>
            <p:ph idx="12" type="sldNum"/>
          </p:nvPr>
        </p:nvSpPr>
        <p:spPr>
          <a:xfrm>
            <a:off x="9531515" y="16580326"/>
            <a:ext cx="617400" cy="1399500"/>
          </a:xfrm>
          <a:prstGeom prst="rect">
            <a:avLst/>
          </a:prstGeom>
        </p:spPr>
        <p:txBody>
          <a:bodyPr anchorCtr="0" anchor="ctr" bIns="176925" lIns="176925" spcFirstLastPara="1" rIns="176925" wrap="square" tIns="1769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9" name="Shape 59"/>
        <p:cNvGrpSpPr/>
        <p:nvPr/>
      </p:nvGrpSpPr>
      <p:grpSpPr>
        <a:xfrm>
          <a:off x="0" y="0"/>
          <a:ext cx="0" cy="0"/>
          <a:chOff x="0" y="0"/>
          <a:chExt cx="0" cy="0"/>
        </a:xfrm>
      </p:grpSpPr>
      <p:sp>
        <p:nvSpPr>
          <p:cNvPr id="60" name="Google Shape;60;p12"/>
          <p:cNvSpPr txBox="1"/>
          <p:nvPr>
            <p:ph idx="12" type="sldNum"/>
          </p:nvPr>
        </p:nvSpPr>
        <p:spPr>
          <a:xfrm>
            <a:off x="9531515" y="16580326"/>
            <a:ext cx="617400" cy="1399500"/>
          </a:xfrm>
          <a:prstGeom prst="rect">
            <a:avLst/>
          </a:prstGeom>
        </p:spPr>
        <p:txBody>
          <a:bodyPr anchorCtr="0" anchor="ctr" bIns="176925" lIns="176925" spcFirstLastPara="1" rIns="176925" wrap="square" tIns="1769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50663" y="1582311"/>
            <a:ext cx="9585600" cy="2036400"/>
          </a:xfrm>
          <a:prstGeom prst="rect">
            <a:avLst/>
          </a:prstGeom>
          <a:noFill/>
          <a:ln>
            <a:noFill/>
          </a:ln>
        </p:spPr>
        <p:txBody>
          <a:bodyPr anchorCtr="0" anchor="t" bIns="176925" lIns="176925" spcFirstLastPara="1" rIns="176925" wrap="square" tIns="176925">
            <a:normAutofit/>
          </a:bodyPr>
          <a:lstStyle>
            <a:lvl1pPr lvl="0">
              <a:spcBef>
                <a:spcPts val="0"/>
              </a:spcBef>
              <a:spcAft>
                <a:spcPts val="0"/>
              </a:spcAft>
              <a:buClr>
                <a:schemeClr val="dk1"/>
              </a:buClr>
              <a:buSzPts val="5400"/>
              <a:buNone/>
              <a:defRPr sz="5400">
                <a:solidFill>
                  <a:schemeClr val="dk1"/>
                </a:solidFill>
              </a:defRPr>
            </a:lvl1pPr>
            <a:lvl2pPr lvl="1">
              <a:spcBef>
                <a:spcPts val="0"/>
              </a:spcBef>
              <a:spcAft>
                <a:spcPts val="0"/>
              </a:spcAft>
              <a:buClr>
                <a:schemeClr val="dk1"/>
              </a:buClr>
              <a:buSzPts val="5400"/>
              <a:buNone/>
              <a:defRPr sz="5400">
                <a:solidFill>
                  <a:schemeClr val="dk1"/>
                </a:solidFill>
              </a:defRPr>
            </a:lvl2pPr>
            <a:lvl3pPr lvl="2">
              <a:spcBef>
                <a:spcPts val="0"/>
              </a:spcBef>
              <a:spcAft>
                <a:spcPts val="0"/>
              </a:spcAft>
              <a:buClr>
                <a:schemeClr val="dk1"/>
              </a:buClr>
              <a:buSzPts val="5400"/>
              <a:buNone/>
              <a:defRPr sz="5400">
                <a:solidFill>
                  <a:schemeClr val="dk1"/>
                </a:solidFill>
              </a:defRPr>
            </a:lvl3pPr>
            <a:lvl4pPr lvl="3">
              <a:spcBef>
                <a:spcPts val="0"/>
              </a:spcBef>
              <a:spcAft>
                <a:spcPts val="0"/>
              </a:spcAft>
              <a:buClr>
                <a:schemeClr val="dk1"/>
              </a:buClr>
              <a:buSzPts val="5400"/>
              <a:buNone/>
              <a:defRPr sz="5400">
                <a:solidFill>
                  <a:schemeClr val="dk1"/>
                </a:solidFill>
              </a:defRPr>
            </a:lvl4pPr>
            <a:lvl5pPr lvl="4">
              <a:spcBef>
                <a:spcPts val="0"/>
              </a:spcBef>
              <a:spcAft>
                <a:spcPts val="0"/>
              </a:spcAft>
              <a:buClr>
                <a:schemeClr val="dk1"/>
              </a:buClr>
              <a:buSzPts val="5400"/>
              <a:buNone/>
              <a:defRPr sz="5400">
                <a:solidFill>
                  <a:schemeClr val="dk1"/>
                </a:solidFill>
              </a:defRPr>
            </a:lvl5pPr>
            <a:lvl6pPr lvl="5">
              <a:spcBef>
                <a:spcPts val="0"/>
              </a:spcBef>
              <a:spcAft>
                <a:spcPts val="0"/>
              </a:spcAft>
              <a:buClr>
                <a:schemeClr val="dk1"/>
              </a:buClr>
              <a:buSzPts val="5400"/>
              <a:buNone/>
              <a:defRPr sz="5400">
                <a:solidFill>
                  <a:schemeClr val="dk1"/>
                </a:solidFill>
              </a:defRPr>
            </a:lvl6pPr>
            <a:lvl7pPr lvl="6">
              <a:spcBef>
                <a:spcPts val="0"/>
              </a:spcBef>
              <a:spcAft>
                <a:spcPts val="0"/>
              </a:spcAft>
              <a:buClr>
                <a:schemeClr val="dk1"/>
              </a:buClr>
              <a:buSzPts val="5400"/>
              <a:buNone/>
              <a:defRPr sz="5400">
                <a:solidFill>
                  <a:schemeClr val="dk1"/>
                </a:solidFill>
              </a:defRPr>
            </a:lvl7pPr>
            <a:lvl8pPr lvl="7">
              <a:spcBef>
                <a:spcPts val="0"/>
              </a:spcBef>
              <a:spcAft>
                <a:spcPts val="0"/>
              </a:spcAft>
              <a:buClr>
                <a:schemeClr val="dk1"/>
              </a:buClr>
              <a:buSzPts val="5400"/>
              <a:buNone/>
              <a:defRPr sz="5400">
                <a:solidFill>
                  <a:schemeClr val="dk1"/>
                </a:solidFill>
              </a:defRPr>
            </a:lvl8pPr>
            <a:lvl9pPr lvl="8">
              <a:spcBef>
                <a:spcPts val="0"/>
              </a:spcBef>
              <a:spcAft>
                <a:spcPts val="0"/>
              </a:spcAft>
              <a:buClr>
                <a:schemeClr val="dk1"/>
              </a:buClr>
              <a:buSzPts val="5400"/>
              <a:buNone/>
              <a:defRPr sz="5400">
                <a:solidFill>
                  <a:schemeClr val="dk1"/>
                </a:solidFill>
              </a:defRPr>
            </a:lvl9pPr>
          </a:lstStyle>
          <a:p/>
        </p:txBody>
      </p:sp>
      <p:sp>
        <p:nvSpPr>
          <p:cNvPr id="7" name="Google Shape;7;p1"/>
          <p:cNvSpPr txBox="1"/>
          <p:nvPr>
            <p:ph idx="1" type="body"/>
          </p:nvPr>
        </p:nvSpPr>
        <p:spPr>
          <a:xfrm>
            <a:off x="350663" y="4097689"/>
            <a:ext cx="9585600" cy="12147300"/>
          </a:xfrm>
          <a:prstGeom prst="rect">
            <a:avLst/>
          </a:prstGeom>
          <a:noFill/>
          <a:ln>
            <a:noFill/>
          </a:ln>
        </p:spPr>
        <p:txBody>
          <a:bodyPr anchorCtr="0" anchor="t" bIns="176925" lIns="176925" spcFirstLastPara="1" rIns="176925" wrap="square" tIns="176925">
            <a:normAutofit/>
          </a:bodyPr>
          <a:lstStyle>
            <a:lvl1pPr indent="-450850" lvl="0" marL="457200">
              <a:lnSpc>
                <a:spcPct val="115000"/>
              </a:lnSpc>
              <a:spcBef>
                <a:spcPts val="0"/>
              </a:spcBef>
              <a:spcAft>
                <a:spcPts val="0"/>
              </a:spcAft>
              <a:buClr>
                <a:schemeClr val="dk2"/>
              </a:buClr>
              <a:buSzPts val="3500"/>
              <a:buChar char="●"/>
              <a:defRPr sz="3500">
                <a:solidFill>
                  <a:schemeClr val="dk2"/>
                </a:solidFill>
              </a:defRPr>
            </a:lvl1pPr>
            <a:lvl2pPr indent="-400050" lvl="1" marL="914400">
              <a:lnSpc>
                <a:spcPct val="115000"/>
              </a:lnSpc>
              <a:spcBef>
                <a:spcPts val="0"/>
              </a:spcBef>
              <a:spcAft>
                <a:spcPts val="0"/>
              </a:spcAft>
              <a:buClr>
                <a:schemeClr val="dk2"/>
              </a:buClr>
              <a:buSzPts val="2700"/>
              <a:buChar char="○"/>
              <a:defRPr sz="2700">
                <a:solidFill>
                  <a:schemeClr val="dk2"/>
                </a:solidFill>
              </a:defRPr>
            </a:lvl2pPr>
            <a:lvl3pPr indent="-400050" lvl="2" marL="1371600">
              <a:lnSpc>
                <a:spcPct val="115000"/>
              </a:lnSpc>
              <a:spcBef>
                <a:spcPts val="0"/>
              </a:spcBef>
              <a:spcAft>
                <a:spcPts val="0"/>
              </a:spcAft>
              <a:buClr>
                <a:schemeClr val="dk2"/>
              </a:buClr>
              <a:buSzPts val="2700"/>
              <a:buChar char="■"/>
              <a:defRPr sz="2700">
                <a:solidFill>
                  <a:schemeClr val="dk2"/>
                </a:solidFill>
              </a:defRPr>
            </a:lvl3pPr>
            <a:lvl4pPr indent="-400050" lvl="3" marL="1828800">
              <a:lnSpc>
                <a:spcPct val="115000"/>
              </a:lnSpc>
              <a:spcBef>
                <a:spcPts val="0"/>
              </a:spcBef>
              <a:spcAft>
                <a:spcPts val="0"/>
              </a:spcAft>
              <a:buClr>
                <a:schemeClr val="dk2"/>
              </a:buClr>
              <a:buSzPts val="2700"/>
              <a:buChar char="●"/>
              <a:defRPr sz="2700">
                <a:solidFill>
                  <a:schemeClr val="dk2"/>
                </a:solidFill>
              </a:defRPr>
            </a:lvl4pPr>
            <a:lvl5pPr indent="-400050" lvl="4" marL="2286000">
              <a:lnSpc>
                <a:spcPct val="115000"/>
              </a:lnSpc>
              <a:spcBef>
                <a:spcPts val="0"/>
              </a:spcBef>
              <a:spcAft>
                <a:spcPts val="0"/>
              </a:spcAft>
              <a:buClr>
                <a:schemeClr val="dk2"/>
              </a:buClr>
              <a:buSzPts val="2700"/>
              <a:buChar char="○"/>
              <a:defRPr sz="2700">
                <a:solidFill>
                  <a:schemeClr val="dk2"/>
                </a:solidFill>
              </a:defRPr>
            </a:lvl5pPr>
            <a:lvl6pPr indent="-400050" lvl="5" marL="2743200">
              <a:lnSpc>
                <a:spcPct val="115000"/>
              </a:lnSpc>
              <a:spcBef>
                <a:spcPts val="0"/>
              </a:spcBef>
              <a:spcAft>
                <a:spcPts val="0"/>
              </a:spcAft>
              <a:buClr>
                <a:schemeClr val="dk2"/>
              </a:buClr>
              <a:buSzPts val="2700"/>
              <a:buChar char="■"/>
              <a:defRPr sz="2700">
                <a:solidFill>
                  <a:schemeClr val="dk2"/>
                </a:solidFill>
              </a:defRPr>
            </a:lvl6pPr>
            <a:lvl7pPr indent="-400050" lvl="6" marL="3200400">
              <a:lnSpc>
                <a:spcPct val="115000"/>
              </a:lnSpc>
              <a:spcBef>
                <a:spcPts val="0"/>
              </a:spcBef>
              <a:spcAft>
                <a:spcPts val="0"/>
              </a:spcAft>
              <a:buClr>
                <a:schemeClr val="dk2"/>
              </a:buClr>
              <a:buSzPts val="2700"/>
              <a:buChar char="●"/>
              <a:defRPr sz="2700">
                <a:solidFill>
                  <a:schemeClr val="dk2"/>
                </a:solidFill>
              </a:defRPr>
            </a:lvl7pPr>
            <a:lvl8pPr indent="-400050" lvl="7" marL="3657600">
              <a:lnSpc>
                <a:spcPct val="115000"/>
              </a:lnSpc>
              <a:spcBef>
                <a:spcPts val="0"/>
              </a:spcBef>
              <a:spcAft>
                <a:spcPts val="0"/>
              </a:spcAft>
              <a:buClr>
                <a:schemeClr val="dk2"/>
              </a:buClr>
              <a:buSzPts val="2700"/>
              <a:buChar char="○"/>
              <a:defRPr sz="2700">
                <a:solidFill>
                  <a:schemeClr val="dk2"/>
                </a:solidFill>
              </a:defRPr>
            </a:lvl8pPr>
            <a:lvl9pPr indent="-400050" lvl="8" marL="4114800">
              <a:lnSpc>
                <a:spcPct val="115000"/>
              </a:lnSpc>
              <a:spcBef>
                <a:spcPts val="0"/>
              </a:spcBef>
              <a:spcAft>
                <a:spcPts val="0"/>
              </a:spcAft>
              <a:buClr>
                <a:schemeClr val="dk2"/>
              </a:buClr>
              <a:buSzPts val="2700"/>
              <a:buChar char="■"/>
              <a:defRPr sz="2700">
                <a:solidFill>
                  <a:schemeClr val="dk2"/>
                </a:solidFill>
              </a:defRPr>
            </a:lvl9pPr>
          </a:lstStyle>
          <a:p/>
        </p:txBody>
      </p:sp>
      <p:sp>
        <p:nvSpPr>
          <p:cNvPr id="8" name="Google Shape;8;p1"/>
          <p:cNvSpPr txBox="1"/>
          <p:nvPr>
            <p:ph idx="12" type="sldNum"/>
          </p:nvPr>
        </p:nvSpPr>
        <p:spPr>
          <a:xfrm>
            <a:off x="9531515" y="16580326"/>
            <a:ext cx="617400" cy="1399500"/>
          </a:xfrm>
          <a:prstGeom prst="rect">
            <a:avLst/>
          </a:prstGeom>
          <a:noFill/>
          <a:ln>
            <a:noFill/>
          </a:ln>
        </p:spPr>
        <p:txBody>
          <a:bodyPr anchorCtr="0" anchor="ctr" bIns="176925" lIns="176925" spcFirstLastPara="1" rIns="176925" wrap="square" tIns="176925">
            <a:normAutofit/>
          </a:bodyPr>
          <a:lstStyle>
            <a:lvl1pPr lvl="0" algn="r">
              <a:buNone/>
              <a:defRPr sz="1900">
                <a:solidFill>
                  <a:schemeClr val="dk2"/>
                </a:solidFill>
              </a:defRPr>
            </a:lvl1pPr>
            <a:lvl2pPr lvl="1" algn="r">
              <a:buNone/>
              <a:defRPr sz="1900">
                <a:solidFill>
                  <a:schemeClr val="dk2"/>
                </a:solidFill>
              </a:defRPr>
            </a:lvl2pPr>
            <a:lvl3pPr lvl="2" algn="r">
              <a:buNone/>
              <a:defRPr sz="1900">
                <a:solidFill>
                  <a:schemeClr val="dk2"/>
                </a:solidFill>
              </a:defRPr>
            </a:lvl3pPr>
            <a:lvl4pPr lvl="3" algn="r">
              <a:buNone/>
              <a:defRPr sz="1900">
                <a:solidFill>
                  <a:schemeClr val="dk2"/>
                </a:solidFill>
              </a:defRPr>
            </a:lvl4pPr>
            <a:lvl5pPr lvl="4" algn="r">
              <a:buNone/>
              <a:defRPr sz="1900">
                <a:solidFill>
                  <a:schemeClr val="dk2"/>
                </a:solidFill>
              </a:defRPr>
            </a:lvl5pPr>
            <a:lvl6pPr lvl="5" algn="r">
              <a:buNone/>
              <a:defRPr sz="1900">
                <a:solidFill>
                  <a:schemeClr val="dk2"/>
                </a:solidFill>
              </a:defRPr>
            </a:lvl6pPr>
            <a:lvl7pPr lvl="6" algn="r">
              <a:buNone/>
              <a:defRPr sz="1900">
                <a:solidFill>
                  <a:schemeClr val="dk2"/>
                </a:solidFill>
              </a:defRPr>
            </a:lvl7pPr>
            <a:lvl8pPr lvl="7" algn="r">
              <a:buNone/>
              <a:defRPr sz="1900">
                <a:solidFill>
                  <a:schemeClr val="dk2"/>
                </a:solidFill>
              </a:defRPr>
            </a:lvl8pPr>
            <a:lvl9pPr lvl="8" algn="r">
              <a:buNone/>
              <a:defRPr sz="19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4" name="Shape 64"/>
        <p:cNvGrpSpPr/>
        <p:nvPr/>
      </p:nvGrpSpPr>
      <p:grpSpPr>
        <a:xfrm>
          <a:off x="0" y="0"/>
          <a:ext cx="0" cy="0"/>
          <a:chOff x="0" y="0"/>
          <a:chExt cx="0" cy="0"/>
        </a:xfrm>
      </p:grpSpPr>
      <p:sp>
        <p:nvSpPr>
          <p:cNvPr id="65" name="Google Shape;65;p13"/>
          <p:cNvSpPr txBox="1"/>
          <p:nvPr/>
        </p:nvSpPr>
        <p:spPr>
          <a:xfrm>
            <a:off x="506575" y="239400"/>
            <a:ext cx="7005900" cy="1217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4200">
                <a:solidFill>
                  <a:schemeClr val="lt1"/>
                </a:solidFill>
                <a:latin typeface="Open Sans"/>
                <a:ea typeface="Open Sans"/>
                <a:cs typeface="Open Sans"/>
                <a:sym typeface="Open Sans"/>
              </a:rPr>
              <a:t>Username ▽</a:t>
            </a:r>
            <a:endParaRPr b="1" sz="4200">
              <a:solidFill>
                <a:schemeClr val="lt1"/>
              </a:solidFill>
              <a:latin typeface="Open Sans"/>
              <a:ea typeface="Open Sans"/>
              <a:cs typeface="Open Sans"/>
              <a:sym typeface="Open Sans"/>
            </a:endParaRPr>
          </a:p>
        </p:txBody>
      </p:sp>
      <p:pic>
        <p:nvPicPr>
          <p:cNvPr id="66" name="Google Shape;66;p13"/>
          <p:cNvPicPr preferRelativeResize="0"/>
          <p:nvPr/>
        </p:nvPicPr>
        <p:blipFill>
          <a:blip r:embed="rId3">
            <a:alphaModFix/>
          </a:blip>
          <a:stretch>
            <a:fillRect/>
          </a:stretch>
        </p:blipFill>
        <p:spPr>
          <a:xfrm>
            <a:off x="506575" y="1957025"/>
            <a:ext cx="1542600" cy="1542600"/>
          </a:xfrm>
          <a:prstGeom prst="ellipse">
            <a:avLst/>
          </a:prstGeom>
          <a:noFill/>
          <a:ln>
            <a:noFill/>
          </a:ln>
        </p:spPr>
      </p:pic>
      <p:sp>
        <p:nvSpPr>
          <p:cNvPr id="67" name="Google Shape;67;p13"/>
          <p:cNvSpPr txBox="1"/>
          <p:nvPr/>
        </p:nvSpPr>
        <p:spPr>
          <a:xfrm>
            <a:off x="2383075" y="2003500"/>
            <a:ext cx="2072100" cy="939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500">
                <a:solidFill>
                  <a:schemeClr val="lt1"/>
                </a:solidFill>
                <a:latin typeface="Open Sans"/>
                <a:ea typeface="Open Sans"/>
                <a:cs typeface="Open Sans"/>
                <a:sym typeface="Open Sans"/>
              </a:rPr>
              <a:t>XXX</a:t>
            </a:r>
            <a:endParaRPr b="1" sz="3500">
              <a:solidFill>
                <a:schemeClr val="lt1"/>
              </a:solidFill>
              <a:latin typeface="Open Sans"/>
              <a:ea typeface="Open Sans"/>
              <a:cs typeface="Open Sans"/>
              <a:sym typeface="Open Sans"/>
            </a:endParaRPr>
          </a:p>
        </p:txBody>
      </p:sp>
      <p:sp>
        <p:nvSpPr>
          <p:cNvPr id="68" name="Google Shape;68;p13"/>
          <p:cNvSpPr txBox="1"/>
          <p:nvPr/>
        </p:nvSpPr>
        <p:spPr>
          <a:xfrm>
            <a:off x="4821475" y="2003500"/>
            <a:ext cx="2072100" cy="939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500">
                <a:solidFill>
                  <a:schemeClr val="lt1"/>
                </a:solidFill>
                <a:latin typeface="Open Sans"/>
                <a:ea typeface="Open Sans"/>
                <a:cs typeface="Open Sans"/>
                <a:sym typeface="Open Sans"/>
              </a:rPr>
              <a:t>XXX</a:t>
            </a:r>
            <a:endParaRPr b="1" sz="3500">
              <a:solidFill>
                <a:schemeClr val="lt1"/>
              </a:solidFill>
              <a:latin typeface="Open Sans"/>
              <a:ea typeface="Open Sans"/>
              <a:cs typeface="Open Sans"/>
              <a:sym typeface="Open Sans"/>
            </a:endParaRPr>
          </a:p>
        </p:txBody>
      </p:sp>
      <p:sp>
        <p:nvSpPr>
          <p:cNvPr id="69" name="Google Shape;69;p13"/>
          <p:cNvSpPr txBox="1"/>
          <p:nvPr/>
        </p:nvSpPr>
        <p:spPr>
          <a:xfrm>
            <a:off x="7259875" y="2003500"/>
            <a:ext cx="2072100" cy="939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500">
                <a:solidFill>
                  <a:schemeClr val="lt1"/>
                </a:solidFill>
                <a:latin typeface="Open Sans"/>
                <a:ea typeface="Open Sans"/>
                <a:cs typeface="Open Sans"/>
                <a:sym typeface="Open Sans"/>
              </a:rPr>
              <a:t>XXX</a:t>
            </a:r>
            <a:endParaRPr b="1" sz="3500">
              <a:solidFill>
                <a:schemeClr val="lt1"/>
              </a:solidFill>
              <a:latin typeface="Open Sans"/>
              <a:ea typeface="Open Sans"/>
              <a:cs typeface="Open Sans"/>
              <a:sym typeface="Open Sans"/>
            </a:endParaRPr>
          </a:p>
        </p:txBody>
      </p:sp>
      <p:sp>
        <p:nvSpPr>
          <p:cNvPr id="70" name="Google Shape;70;p13"/>
          <p:cNvSpPr txBox="1"/>
          <p:nvPr/>
        </p:nvSpPr>
        <p:spPr>
          <a:xfrm>
            <a:off x="506575" y="3705100"/>
            <a:ext cx="3027600" cy="93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500">
                <a:solidFill>
                  <a:schemeClr val="lt1"/>
                </a:solidFill>
                <a:latin typeface="Open Sans"/>
                <a:ea typeface="Open Sans"/>
                <a:cs typeface="Open Sans"/>
                <a:sym typeface="Open Sans"/>
              </a:rPr>
              <a:t>First Lastname</a:t>
            </a:r>
            <a:endParaRPr b="1" sz="2500">
              <a:solidFill>
                <a:schemeClr val="lt1"/>
              </a:solidFill>
              <a:latin typeface="Open Sans"/>
              <a:ea typeface="Open Sans"/>
              <a:cs typeface="Open Sans"/>
              <a:sym typeface="Open Sans"/>
            </a:endParaRPr>
          </a:p>
        </p:txBody>
      </p:sp>
      <p:sp>
        <p:nvSpPr>
          <p:cNvPr id="71" name="Google Shape;71;p13"/>
          <p:cNvSpPr txBox="1"/>
          <p:nvPr/>
        </p:nvSpPr>
        <p:spPr>
          <a:xfrm>
            <a:off x="506575" y="4619500"/>
            <a:ext cx="9135000" cy="154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500">
                <a:solidFill>
                  <a:schemeClr val="lt1"/>
                </a:solidFill>
                <a:latin typeface="Open Sans"/>
                <a:ea typeface="Open Sans"/>
                <a:cs typeface="Open Sans"/>
                <a:sym typeface="Open Sans"/>
              </a:rPr>
              <a:t>Profile text goes here. Make it three lines or less. (And remember to delete all of this example text and write your own.) PS: It’s fun to add emojis here!</a:t>
            </a:r>
            <a:endParaRPr sz="2500">
              <a:solidFill>
                <a:schemeClr val="lt1"/>
              </a:solidFill>
              <a:latin typeface="Open Sans"/>
              <a:ea typeface="Open Sans"/>
              <a:cs typeface="Open Sans"/>
              <a:sym typeface="Open Sans"/>
            </a:endParaRPr>
          </a:p>
        </p:txBody>
      </p:sp>
      <p:sp>
        <p:nvSpPr>
          <p:cNvPr id="72" name="Google Shape;72;p13"/>
          <p:cNvSpPr txBox="1"/>
          <p:nvPr/>
        </p:nvSpPr>
        <p:spPr>
          <a:xfrm>
            <a:off x="1039975" y="6067300"/>
            <a:ext cx="3027600" cy="93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500">
                <a:solidFill>
                  <a:schemeClr val="lt1"/>
                </a:solidFill>
                <a:latin typeface="Open Sans"/>
                <a:ea typeface="Open Sans"/>
                <a:cs typeface="Open Sans"/>
                <a:sym typeface="Open Sans"/>
              </a:rPr>
              <a:t>l</a:t>
            </a:r>
            <a:r>
              <a:rPr b="1" lang="en" sz="2500">
                <a:solidFill>
                  <a:schemeClr val="lt1"/>
                </a:solidFill>
                <a:latin typeface="Open Sans"/>
                <a:ea typeface="Open Sans"/>
                <a:cs typeface="Open Sans"/>
                <a:sym typeface="Open Sans"/>
              </a:rPr>
              <a:t>inkonprofile.com</a:t>
            </a:r>
            <a:endParaRPr b="1" sz="2500">
              <a:solidFill>
                <a:schemeClr val="lt1"/>
              </a:solidFill>
              <a:latin typeface="Open Sans"/>
              <a:ea typeface="Open Sans"/>
              <a:cs typeface="Open Sans"/>
              <a:sym typeface="Open Sans"/>
            </a:endParaRPr>
          </a:p>
        </p:txBody>
      </p:sp>
      <p:pic>
        <p:nvPicPr>
          <p:cNvPr id="73" name="Google Shape;73;p13"/>
          <p:cNvPicPr preferRelativeResize="0"/>
          <p:nvPr/>
        </p:nvPicPr>
        <p:blipFill>
          <a:blip r:embed="rId4">
            <a:alphaModFix/>
          </a:blip>
          <a:stretch>
            <a:fillRect/>
          </a:stretch>
        </p:blipFill>
        <p:spPr>
          <a:xfrm>
            <a:off x="429300" y="8791700"/>
            <a:ext cx="3027600" cy="3027600"/>
          </a:xfrm>
          <a:prstGeom prst="rect">
            <a:avLst/>
          </a:prstGeom>
          <a:noFill/>
          <a:ln cap="flat" cmpd="sng" w="9525">
            <a:solidFill>
              <a:srgbClr val="CCCCCC"/>
            </a:solidFill>
            <a:prstDash val="solid"/>
            <a:round/>
            <a:headEnd len="sm" w="sm" type="none"/>
            <a:tailEnd len="sm" w="sm" type="none"/>
          </a:ln>
        </p:spPr>
      </p:pic>
      <p:pic>
        <p:nvPicPr>
          <p:cNvPr id="74" name="Google Shape;74;p13"/>
          <p:cNvPicPr preferRelativeResize="0"/>
          <p:nvPr/>
        </p:nvPicPr>
        <p:blipFill>
          <a:blip r:embed="rId4">
            <a:alphaModFix/>
          </a:blip>
          <a:stretch>
            <a:fillRect/>
          </a:stretch>
        </p:blipFill>
        <p:spPr>
          <a:xfrm>
            <a:off x="3629700" y="8791700"/>
            <a:ext cx="3027600" cy="3027600"/>
          </a:xfrm>
          <a:prstGeom prst="rect">
            <a:avLst/>
          </a:prstGeom>
          <a:noFill/>
          <a:ln cap="flat" cmpd="sng" w="9525">
            <a:solidFill>
              <a:srgbClr val="CCCCCC"/>
            </a:solidFill>
            <a:prstDash val="solid"/>
            <a:round/>
            <a:headEnd len="sm" w="sm" type="none"/>
            <a:tailEnd len="sm" w="sm" type="none"/>
          </a:ln>
        </p:spPr>
      </p:pic>
      <p:pic>
        <p:nvPicPr>
          <p:cNvPr id="75" name="Google Shape;75;p13"/>
          <p:cNvPicPr preferRelativeResize="0"/>
          <p:nvPr/>
        </p:nvPicPr>
        <p:blipFill>
          <a:blip r:embed="rId4">
            <a:alphaModFix/>
          </a:blip>
          <a:stretch>
            <a:fillRect/>
          </a:stretch>
        </p:blipFill>
        <p:spPr>
          <a:xfrm>
            <a:off x="6830100" y="8791700"/>
            <a:ext cx="3027600" cy="3027600"/>
          </a:xfrm>
          <a:prstGeom prst="rect">
            <a:avLst/>
          </a:prstGeom>
          <a:noFill/>
          <a:ln cap="flat" cmpd="sng" w="9525">
            <a:solidFill>
              <a:srgbClr val="CCCCCC"/>
            </a:solidFill>
            <a:prstDash val="solid"/>
            <a:round/>
            <a:headEnd len="sm" w="sm" type="none"/>
            <a:tailEnd len="sm" w="sm" type="none"/>
          </a:ln>
        </p:spPr>
      </p:pic>
      <p:pic>
        <p:nvPicPr>
          <p:cNvPr id="76" name="Google Shape;76;p13"/>
          <p:cNvPicPr preferRelativeResize="0"/>
          <p:nvPr/>
        </p:nvPicPr>
        <p:blipFill>
          <a:blip r:embed="rId4">
            <a:alphaModFix/>
          </a:blip>
          <a:stretch>
            <a:fillRect/>
          </a:stretch>
        </p:blipFill>
        <p:spPr>
          <a:xfrm>
            <a:off x="429300" y="11992100"/>
            <a:ext cx="3027600" cy="3027600"/>
          </a:xfrm>
          <a:prstGeom prst="rect">
            <a:avLst/>
          </a:prstGeom>
          <a:noFill/>
          <a:ln cap="flat" cmpd="sng" w="9525">
            <a:solidFill>
              <a:srgbClr val="CCCCCC"/>
            </a:solidFill>
            <a:prstDash val="solid"/>
            <a:round/>
            <a:headEnd len="sm" w="sm" type="none"/>
            <a:tailEnd len="sm" w="sm" type="none"/>
          </a:ln>
        </p:spPr>
      </p:pic>
      <p:pic>
        <p:nvPicPr>
          <p:cNvPr id="77" name="Google Shape;77;p13"/>
          <p:cNvPicPr preferRelativeResize="0"/>
          <p:nvPr/>
        </p:nvPicPr>
        <p:blipFill>
          <a:blip r:embed="rId4">
            <a:alphaModFix/>
          </a:blip>
          <a:stretch>
            <a:fillRect/>
          </a:stretch>
        </p:blipFill>
        <p:spPr>
          <a:xfrm>
            <a:off x="3629700" y="11992100"/>
            <a:ext cx="3027600" cy="3027600"/>
          </a:xfrm>
          <a:prstGeom prst="rect">
            <a:avLst/>
          </a:prstGeom>
          <a:noFill/>
          <a:ln cap="flat" cmpd="sng" w="9525">
            <a:solidFill>
              <a:srgbClr val="CCCCCC"/>
            </a:solidFill>
            <a:prstDash val="solid"/>
            <a:round/>
            <a:headEnd len="sm" w="sm" type="none"/>
            <a:tailEnd len="sm" w="sm" type="none"/>
          </a:ln>
        </p:spPr>
      </p:pic>
      <p:pic>
        <p:nvPicPr>
          <p:cNvPr id="78" name="Google Shape;78;p13"/>
          <p:cNvPicPr preferRelativeResize="0"/>
          <p:nvPr/>
        </p:nvPicPr>
        <p:blipFill>
          <a:blip r:embed="rId4">
            <a:alphaModFix/>
          </a:blip>
          <a:stretch>
            <a:fillRect/>
          </a:stretch>
        </p:blipFill>
        <p:spPr>
          <a:xfrm>
            <a:off x="6830100" y="11992100"/>
            <a:ext cx="3027600" cy="3027600"/>
          </a:xfrm>
          <a:prstGeom prst="rect">
            <a:avLst/>
          </a:prstGeom>
          <a:noFill/>
          <a:ln cap="flat" cmpd="sng" w="9525">
            <a:solidFill>
              <a:srgbClr val="CCCCCC"/>
            </a:solidFill>
            <a:prstDash val="solid"/>
            <a:round/>
            <a:headEnd len="sm" w="sm" type="none"/>
            <a:tailEnd len="sm" w="sm" type="none"/>
          </a:ln>
        </p:spPr>
      </p:pic>
      <p:pic>
        <p:nvPicPr>
          <p:cNvPr id="79" name="Google Shape;79;p13"/>
          <p:cNvPicPr preferRelativeResize="0"/>
          <p:nvPr/>
        </p:nvPicPr>
        <p:blipFill>
          <a:blip r:embed="rId4">
            <a:alphaModFix/>
          </a:blip>
          <a:stretch>
            <a:fillRect/>
          </a:stretch>
        </p:blipFill>
        <p:spPr>
          <a:xfrm>
            <a:off x="429300" y="15192500"/>
            <a:ext cx="3027600" cy="3027600"/>
          </a:xfrm>
          <a:prstGeom prst="rect">
            <a:avLst/>
          </a:prstGeom>
          <a:noFill/>
          <a:ln cap="flat" cmpd="sng" w="9525">
            <a:solidFill>
              <a:srgbClr val="CCCCCC"/>
            </a:solidFill>
            <a:prstDash val="solid"/>
            <a:round/>
            <a:headEnd len="sm" w="sm" type="none"/>
            <a:tailEnd len="sm" w="sm" type="none"/>
          </a:ln>
        </p:spPr>
      </p:pic>
      <p:pic>
        <p:nvPicPr>
          <p:cNvPr id="80" name="Google Shape;80;p13"/>
          <p:cNvPicPr preferRelativeResize="0"/>
          <p:nvPr/>
        </p:nvPicPr>
        <p:blipFill>
          <a:blip r:embed="rId4">
            <a:alphaModFix/>
          </a:blip>
          <a:stretch>
            <a:fillRect/>
          </a:stretch>
        </p:blipFill>
        <p:spPr>
          <a:xfrm>
            <a:off x="3629700" y="15192500"/>
            <a:ext cx="3027600" cy="3027600"/>
          </a:xfrm>
          <a:prstGeom prst="rect">
            <a:avLst/>
          </a:prstGeom>
          <a:noFill/>
          <a:ln cap="flat" cmpd="sng" w="9525">
            <a:solidFill>
              <a:srgbClr val="CCCCCC"/>
            </a:solidFill>
            <a:prstDash val="solid"/>
            <a:round/>
            <a:headEnd len="sm" w="sm" type="none"/>
            <a:tailEnd len="sm" w="sm" type="none"/>
          </a:ln>
        </p:spPr>
      </p:pic>
      <p:pic>
        <p:nvPicPr>
          <p:cNvPr id="81" name="Google Shape;81;p13"/>
          <p:cNvPicPr preferRelativeResize="0"/>
          <p:nvPr/>
        </p:nvPicPr>
        <p:blipFill>
          <a:blip r:embed="rId4">
            <a:alphaModFix/>
          </a:blip>
          <a:stretch>
            <a:fillRect/>
          </a:stretch>
        </p:blipFill>
        <p:spPr>
          <a:xfrm>
            <a:off x="6830100" y="15192500"/>
            <a:ext cx="3027600" cy="3027600"/>
          </a:xfrm>
          <a:prstGeom prst="rect">
            <a:avLst/>
          </a:prstGeom>
          <a:noFill/>
          <a:ln cap="flat" cmpd="sng" w="9525">
            <a:solidFill>
              <a:srgbClr val="CCCCCC"/>
            </a:solidFill>
            <a:prstDash val="solid"/>
            <a:round/>
            <a:headEnd len="sm" w="sm" type="none"/>
            <a:tailEnd len="sm" w="sm" type="none"/>
          </a:ln>
        </p:spPr>
      </p:pic>
      <p:sp>
        <p:nvSpPr>
          <p:cNvPr id="82" name="Google Shape;82;p13"/>
          <p:cNvSpPr txBox="1"/>
          <p:nvPr/>
        </p:nvSpPr>
        <p:spPr>
          <a:xfrm>
            <a:off x="-10477725" y="556250"/>
            <a:ext cx="9670200" cy="1740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500">
                <a:solidFill>
                  <a:schemeClr val="dk2"/>
                </a:solidFill>
              </a:rPr>
              <a:t>How to use this template:</a:t>
            </a:r>
            <a:endParaRPr sz="3500">
              <a:solidFill>
                <a:schemeClr val="dk2"/>
              </a:solidFill>
            </a:endParaRPr>
          </a:p>
          <a:p>
            <a:pPr indent="0" lvl="0" marL="0" rtl="0" algn="l">
              <a:spcBef>
                <a:spcPts val="0"/>
              </a:spcBef>
              <a:spcAft>
                <a:spcPts val="0"/>
              </a:spcAft>
              <a:buNone/>
            </a:pPr>
            <a:r>
              <a:t/>
            </a:r>
            <a:endParaRPr sz="3500">
              <a:solidFill>
                <a:schemeClr val="dk2"/>
              </a:solidFill>
            </a:endParaRPr>
          </a:p>
          <a:p>
            <a:pPr indent="-450850" lvl="0" marL="457200" rtl="0" algn="l">
              <a:spcBef>
                <a:spcPts val="0"/>
              </a:spcBef>
              <a:spcAft>
                <a:spcPts val="0"/>
              </a:spcAft>
              <a:buClr>
                <a:schemeClr val="dk2"/>
              </a:buClr>
              <a:buSzPts val="3500"/>
              <a:buAutoNum type="arabicPeriod"/>
            </a:pPr>
            <a:r>
              <a:rPr lang="en" sz="3500">
                <a:solidFill>
                  <a:schemeClr val="dk2"/>
                </a:solidFill>
              </a:rPr>
              <a:t>You can edit almost any text in this template: username, first/last name, number of posts/followers/following, profile text, profile link.</a:t>
            </a:r>
            <a:br>
              <a:rPr lang="en" sz="3500">
                <a:solidFill>
                  <a:schemeClr val="dk2"/>
                </a:solidFill>
              </a:rPr>
            </a:br>
            <a:endParaRPr sz="3500">
              <a:solidFill>
                <a:schemeClr val="dk2"/>
              </a:solidFill>
            </a:endParaRPr>
          </a:p>
          <a:p>
            <a:pPr indent="-450850" lvl="0" marL="457200" rtl="0" algn="l">
              <a:spcBef>
                <a:spcPts val="0"/>
              </a:spcBef>
              <a:spcAft>
                <a:spcPts val="0"/>
              </a:spcAft>
              <a:buClr>
                <a:schemeClr val="dk2"/>
              </a:buClr>
              <a:buSzPts val="3500"/>
              <a:buAutoNum type="arabicPeriod"/>
            </a:pPr>
            <a:r>
              <a:rPr lang="en" sz="3500">
                <a:solidFill>
                  <a:schemeClr val="dk2"/>
                </a:solidFill>
              </a:rPr>
              <a:t>You can change the profile picture and the pictures on the grid. Just click one of the pictures and use the “Replace image” button in the menu bar. Choose the image you want to swap out. (Or you can always just delete the icon for the profile picture or images in the grid -- and then add your own.)</a:t>
            </a:r>
            <a:br>
              <a:rPr lang="en" sz="3500">
                <a:solidFill>
                  <a:schemeClr val="dk2"/>
                </a:solidFill>
              </a:rPr>
            </a:br>
            <a:endParaRPr sz="3500">
              <a:solidFill>
                <a:schemeClr val="dk2"/>
              </a:solidFill>
            </a:endParaRPr>
          </a:p>
          <a:p>
            <a:pPr indent="-450850" lvl="0" marL="457200" rtl="0" algn="l">
              <a:spcBef>
                <a:spcPts val="0"/>
              </a:spcBef>
              <a:spcAft>
                <a:spcPts val="0"/>
              </a:spcAft>
              <a:buClr>
                <a:schemeClr val="dk2"/>
              </a:buClr>
              <a:buSzPts val="3500"/>
              <a:buAutoNum type="arabicPeriod"/>
            </a:pPr>
            <a:r>
              <a:rPr lang="en" sz="3500">
                <a:solidFill>
                  <a:schemeClr val="dk2"/>
                </a:solidFill>
              </a:rPr>
              <a:t>Tell what your pictures represent -- or why you picked the pictures you did! Just click the picture and then add a comment (Ctrl + Alt + M or click the comment </a:t>
            </a:r>
            <a:r>
              <a:rPr lang="en" sz="3500">
                <a:solidFill>
                  <a:schemeClr val="dk2"/>
                </a:solidFill>
              </a:rPr>
              <a:t>button). Then describe in a comment what the picture represents or what you know about it.</a:t>
            </a:r>
            <a:endParaRPr sz="3500">
              <a:solidFill>
                <a:schemeClr val="dk2"/>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